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sldIdLst>
    <p:sldId id="256" r:id="rId2"/>
    <p:sldId id="272" r:id="rId3"/>
    <p:sldId id="296" r:id="rId4"/>
    <p:sldId id="305" r:id="rId5"/>
    <p:sldId id="306" r:id="rId6"/>
    <p:sldId id="308" r:id="rId7"/>
    <p:sldId id="309" r:id="rId8"/>
    <p:sldId id="310" r:id="rId9"/>
    <p:sldId id="311" r:id="rId10"/>
    <p:sldId id="312" r:id="rId11"/>
    <p:sldId id="303" r:id="rId12"/>
    <p:sldId id="300" r:id="rId13"/>
    <p:sldId id="298" r:id="rId14"/>
    <p:sldId id="299" r:id="rId15"/>
    <p:sldId id="313" r:id="rId16"/>
    <p:sldId id="315" r:id="rId17"/>
    <p:sldId id="261"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82A62E8-981C-46AF-83DE-E0BA0C25FF5C}" v="24" dt="2025-04-16T06:55:49.56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69" d="100"/>
          <a:sy n="69" d="100"/>
        </p:scale>
        <p:origin x="780"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ZA"/>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1F3D82C-C3D4-4132-98FF-9D60BD2922C5}" type="datetimeFigureOut">
              <a:rPr lang="en-ZA" smtClean="0"/>
              <a:t>24 Apr 2025</a:t>
            </a:fld>
            <a:endParaRPr lang="en-ZA"/>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ZA"/>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ZA"/>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139D182-9D3B-4D0F-873D-AE91FD1519F6}" type="slidenum">
              <a:rPr lang="en-ZA" smtClean="0"/>
              <a:t>‹#›</a:t>
            </a:fld>
            <a:endParaRPr lang="en-ZA"/>
          </a:p>
        </p:txBody>
      </p:sp>
    </p:spTree>
    <p:extLst>
      <p:ext uri="{BB962C8B-B14F-4D97-AF65-F5344CB8AC3E}">
        <p14:creationId xmlns:p14="http://schemas.microsoft.com/office/powerpoint/2010/main" val="261356242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0B9E68-4B93-41D2-B93F-7CEAA454C52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ZA"/>
          </a:p>
        </p:txBody>
      </p:sp>
      <p:sp>
        <p:nvSpPr>
          <p:cNvPr id="3" name="Subtitle 2">
            <a:extLst>
              <a:ext uri="{FF2B5EF4-FFF2-40B4-BE49-F238E27FC236}">
                <a16:creationId xmlns:a16="http://schemas.microsoft.com/office/drawing/2014/main" id="{552D8DC7-2B10-4205-B85F-67E695C9DA1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ZA"/>
          </a:p>
        </p:txBody>
      </p:sp>
      <p:sp>
        <p:nvSpPr>
          <p:cNvPr id="4" name="Date Placeholder 3">
            <a:extLst>
              <a:ext uri="{FF2B5EF4-FFF2-40B4-BE49-F238E27FC236}">
                <a16:creationId xmlns:a16="http://schemas.microsoft.com/office/drawing/2014/main" id="{EE5F14FD-3716-47B4-BEF4-58DE127B40EA}"/>
              </a:ext>
            </a:extLst>
          </p:cNvPr>
          <p:cNvSpPr>
            <a:spLocks noGrp="1"/>
          </p:cNvSpPr>
          <p:nvPr>
            <p:ph type="dt" sz="half" idx="10"/>
          </p:nvPr>
        </p:nvSpPr>
        <p:spPr/>
        <p:txBody>
          <a:bodyPr/>
          <a:lstStyle/>
          <a:p>
            <a:fld id="{BD4E0102-F431-40D5-8BF3-79FD29844419}" type="datetime1">
              <a:rPr lang="en-ZA" smtClean="0"/>
              <a:t>24 Apr 2025</a:t>
            </a:fld>
            <a:endParaRPr lang="en-ZA"/>
          </a:p>
        </p:txBody>
      </p:sp>
      <p:sp>
        <p:nvSpPr>
          <p:cNvPr id="5" name="Footer Placeholder 4">
            <a:extLst>
              <a:ext uri="{FF2B5EF4-FFF2-40B4-BE49-F238E27FC236}">
                <a16:creationId xmlns:a16="http://schemas.microsoft.com/office/drawing/2014/main" id="{76BE9207-7909-4FF8-86F4-A25C9D4DCB61}"/>
              </a:ext>
            </a:extLst>
          </p:cNvPr>
          <p:cNvSpPr>
            <a:spLocks noGrp="1"/>
          </p:cNvSpPr>
          <p:nvPr>
            <p:ph type="ftr" sz="quarter" idx="11"/>
          </p:nvPr>
        </p:nvSpPr>
        <p:spPr/>
        <p:txBody>
          <a:bodyPr/>
          <a:lstStyle/>
          <a:p>
            <a:r>
              <a:rPr lang="en-ZA"/>
              <a:t>2</a:t>
            </a:r>
          </a:p>
        </p:txBody>
      </p:sp>
      <p:sp>
        <p:nvSpPr>
          <p:cNvPr id="6" name="Slide Number Placeholder 5">
            <a:extLst>
              <a:ext uri="{FF2B5EF4-FFF2-40B4-BE49-F238E27FC236}">
                <a16:creationId xmlns:a16="http://schemas.microsoft.com/office/drawing/2014/main" id="{E9B3D861-C32B-4079-9FDB-A6F33B3F431A}"/>
              </a:ext>
            </a:extLst>
          </p:cNvPr>
          <p:cNvSpPr>
            <a:spLocks noGrp="1"/>
          </p:cNvSpPr>
          <p:nvPr>
            <p:ph type="sldNum" sz="quarter" idx="12"/>
          </p:nvPr>
        </p:nvSpPr>
        <p:spPr/>
        <p:txBody>
          <a:bodyPr/>
          <a:lstStyle/>
          <a:p>
            <a:fld id="{A17086F7-7C85-41B7-AE07-185825CA4DF8}" type="slidenum">
              <a:rPr lang="en-ZA" smtClean="0"/>
              <a:t>‹#›</a:t>
            </a:fld>
            <a:endParaRPr lang="en-ZA"/>
          </a:p>
        </p:txBody>
      </p:sp>
    </p:spTree>
    <p:extLst>
      <p:ext uri="{BB962C8B-B14F-4D97-AF65-F5344CB8AC3E}">
        <p14:creationId xmlns:p14="http://schemas.microsoft.com/office/powerpoint/2010/main" val="6117367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6E89DF-A434-45AD-92A3-F256319DA37F}"/>
              </a:ext>
            </a:extLst>
          </p:cNvPr>
          <p:cNvSpPr>
            <a:spLocks noGrp="1"/>
          </p:cNvSpPr>
          <p:nvPr>
            <p:ph type="title"/>
          </p:nvPr>
        </p:nvSpPr>
        <p:spPr/>
        <p:txBody>
          <a:bodyPr/>
          <a:lstStyle/>
          <a:p>
            <a:r>
              <a:rPr lang="en-US"/>
              <a:t>Click to edit Master title style</a:t>
            </a:r>
            <a:endParaRPr lang="en-ZA"/>
          </a:p>
        </p:txBody>
      </p:sp>
      <p:sp>
        <p:nvSpPr>
          <p:cNvPr id="3" name="Vertical Text Placeholder 2">
            <a:extLst>
              <a:ext uri="{FF2B5EF4-FFF2-40B4-BE49-F238E27FC236}">
                <a16:creationId xmlns:a16="http://schemas.microsoft.com/office/drawing/2014/main" id="{ACB29965-6DE5-45C3-991B-4612D14BDCD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Date Placeholder 3">
            <a:extLst>
              <a:ext uri="{FF2B5EF4-FFF2-40B4-BE49-F238E27FC236}">
                <a16:creationId xmlns:a16="http://schemas.microsoft.com/office/drawing/2014/main" id="{3548F6CD-DB2F-483D-91EF-6D69A0B4FE30}"/>
              </a:ext>
            </a:extLst>
          </p:cNvPr>
          <p:cNvSpPr>
            <a:spLocks noGrp="1"/>
          </p:cNvSpPr>
          <p:nvPr>
            <p:ph type="dt" sz="half" idx="10"/>
          </p:nvPr>
        </p:nvSpPr>
        <p:spPr/>
        <p:txBody>
          <a:bodyPr/>
          <a:lstStyle/>
          <a:p>
            <a:fld id="{21EEB359-90B3-4164-B97C-08B4CEB0E185}" type="datetime1">
              <a:rPr lang="en-ZA" smtClean="0"/>
              <a:t>24 Apr 2025</a:t>
            </a:fld>
            <a:endParaRPr lang="en-ZA"/>
          </a:p>
        </p:txBody>
      </p:sp>
      <p:sp>
        <p:nvSpPr>
          <p:cNvPr id="5" name="Footer Placeholder 4">
            <a:extLst>
              <a:ext uri="{FF2B5EF4-FFF2-40B4-BE49-F238E27FC236}">
                <a16:creationId xmlns:a16="http://schemas.microsoft.com/office/drawing/2014/main" id="{5533BD10-3FAB-43A3-A9A5-58059714A752}"/>
              </a:ext>
            </a:extLst>
          </p:cNvPr>
          <p:cNvSpPr>
            <a:spLocks noGrp="1"/>
          </p:cNvSpPr>
          <p:nvPr>
            <p:ph type="ftr" sz="quarter" idx="11"/>
          </p:nvPr>
        </p:nvSpPr>
        <p:spPr/>
        <p:txBody>
          <a:bodyPr/>
          <a:lstStyle/>
          <a:p>
            <a:r>
              <a:rPr lang="en-ZA"/>
              <a:t>2</a:t>
            </a:r>
          </a:p>
        </p:txBody>
      </p:sp>
      <p:sp>
        <p:nvSpPr>
          <p:cNvPr id="6" name="Slide Number Placeholder 5">
            <a:extLst>
              <a:ext uri="{FF2B5EF4-FFF2-40B4-BE49-F238E27FC236}">
                <a16:creationId xmlns:a16="http://schemas.microsoft.com/office/drawing/2014/main" id="{145368FD-76E7-4F10-B302-EF6CD94336D6}"/>
              </a:ext>
            </a:extLst>
          </p:cNvPr>
          <p:cNvSpPr>
            <a:spLocks noGrp="1"/>
          </p:cNvSpPr>
          <p:nvPr>
            <p:ph type="sldNum" sz="quarter" idx="12"/>
          </p:nvPr>
        </p:nvSpPr>
        <p:spPr/>
        <p:txBody>
          <a:bodyPr/>
          <a:lstStyle/>
          <a:p>
            <a:fld id="{A17086F7-7C85-41B7-AE07-185825CA4DF8}" type="slidenum">
              <a:rPr lang="en-ZA" smtClean="0"/>
              <a:t>‹#›</a:t>
            </a:fld>
            <a:endParaRPr lang="en-ZA"/>
          </a:p>
        </p:txBody>
      </p:sp>
    </p:spTree>
    <p:extLst>
      <p:ext uri="{BB962C8B-B14F-4D97-AF65-F5344CB8AC3E}">
        <p14:creationId xmlns:p14="http://schemas.microsoft.com/office/powerpoint/2010/main" val="10818704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2A8AD42-9D3F-492C-B742-B7F0CCBDBC49}"/>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ZA"/>
          </a:p>
        </p:txBody>
      </p:sp>
      <p:sp>
        <p:nvSpPr>
          <p:cNvPr id="3" name="Vertical Text Placeholder 2">
            <a:extLst>
              <a:ext uri="{FF2B5EF4-FFF2-40B4-BE49-F238E27FC236}">
                <a16:creationId xmlns:a16="http://schemas.microsoft.com/office/drawing/2014/main" id="{8F5CCAAD-5C91-4FDA-9514-4F2471DDF3A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Date Placeholder 3">
            <a:extLst>
              <a:ext uri="{FF2B5EF4-FFF2-40B4-BE49-F238E27FC236}">
                <a16:creationId xmlns:a16="http://schemas.microsoft.com/office/drawing/2014/main" id="{23596D73-927E-4B4A-8F60-89ABA3EA994F}"/>
              </a:ext>
            </a:extLst>
          </p:cNvPr>
          <p:cNvSpPr>
            <a:spLocks noGrp="1"/>
          </p:cNvSpPr>
          <p:nvPr>
            <p:ph type="dt" sz="half" idx="10"/>
          </p:nvPr>
        </p:nvSpPr>
        <p:spPr/>
        <p:txBody>
          <a:bodyPr/>
          <a:lstStyle/>
          <a:p>
            <a:fld id="{5A43FE92-30E9-4BDF-891B-D0DD4AD061F6}" type="datetime1">
              <a:rPr lang="en-ZA" smtClean="0"/>
              <a:t>24 Apr 2025</a:t>
            </a:fld>
            <a:endParaRPr lang="en-ZA"/>
          </a:p>
        </p:txBody>
      </p:sp>
      <p:sp>
        <p:nvSpPr>
          <p:cNvPr id="5" name="Footer Placeholder 4">
            <a:extLst>
              <a:ext uri="{FF2B5EF4-FFF2-40B4-BE49-F238E27FC236}">
                <a16:creationId xmlns:a16="http://schemas.microsoft.com/office/drawing/2014/main" id="{E6E4D4F2-AB00-4E0C-A584-BE5605B666DB}"/>
              </a:ext>
            </a:extLst>
          </p:cNvPr>
          <p:cNvSpPr>
            <a:spLocks noGrp="1"/>
          </p:cNvSpPr>
          <p:nvPr>
            <p:ph type="ftr" sz="quarter" idx="11"/>
          </p:nvPr>
        </p:nvSpPr>
        <p:spPr/>
        <p:txBody>
          <a:bodyPr/>
          <a:lstStyle/>
          <a:p>
            <a:r>
              <a:rPr lang="en-ZA"/>
              <a:t>2</a:t>
            </a:r>
          </a:p>
        </p:txBody>
      </p:sp>
      <p:sp>
        <p:nvSpPr>
          <p:cNvPr id="6" name="Slide Number Placeholder 5">
            <a:extLst>
              <a:ext uri="{FF2B5EF4-FFF2-40B4-BE49-F238E27FC236}">
                <a16:creationId xmlns:a16="http://schemas.microsoft.com/office/drawing/2014/main" id="{2C344B01-BCDD-4B66-9320-0825AEE9CB95}"/>
              </a:ext>
            </a:extLst>
          </p:cNvPr>
          <p:cNvSpPr>
            <a:spLocks noGrp="1"/>
          </p:cNvSpPr>
          <p:nvPr>
            <p:ph type="sldNum" sz="quarter" idx="12"/>
          </p:nvPr>
        </p:nvSpPr>
        <p:spPr/>
        <p:txBody>
          <a:bodyPr/>
          <a:lstStyle/>
          <a:p>
            <a:fld id="{A17086F7-7C85-41B7-AE07-185825CA4DF8}" type="slidenum">
              <a:rPr lang="en-ZA" smtClean="0"/>
              <a:t>‹#›</a:t>
            </a:fld>
            <a:endParaRPr lang="en-ZA"/>
          </a:p>
        </p:txBody>
      </p:sp>
    </p:spTree>
    <p:extLst>
      <p:ext uri="{BB962C8B-B14F-4D97-AF65-F5344CB8AC3E}">
        <p14:creationId xmlns:p14="http://schemas.microsoft.com/office/powerpoint/2010/main" val="22545581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CDC33E-3509-4B4A-A7E6-ECDB71A5652D}"/>
              </a:ext>
            </a:extLst>
          </p:cNvPr>
          <p:cNvSpPr>
            <a:spLocks noGrp="1"/>
          </p:cNvSpPr>
          <p:nvPr>
            <p:ph type="title"/>
          </p:nvPr>
        </p:nvSpPr>
        <p:spPr/>
        <p:txBody>
          <a:bodyPr/>
          <a:lstStyle/>
          <a:p>
            <a:r>
              <a:rPr lang="en-US"/>
              <a:t>Click to edit Master title style</a:t>
            </a:r>
            <a:endParaRPr lang="en-ZA"/>
          </a:p>
        </p:txBody>
      </p:sp>
      <p:sp>
        <p:nvSpPr>
          <p:cNvPr id="3" name="Content Placeholder 2">
            <a:extLst>
              <a:ext uri="{FF2B5EF4-FFF2-40B4-BE49-F238E27FC236}">
                <a16:creationId xmlns:a16="http://schemas.microsoft.com/office/drawing/2014/main" id="{BAC91B1D-C890-4395-8B4C-4E10A229C5F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Date Placeholder 3">
            <a:extLst>
              <a:ext uri="{FF2B5EF4-FFF2-40B4-BE49-F238E27FC236}">
                <a16:creationId xmlns:a16="http://schemas.microsoft.com/office/drawing/2014/main" id="{1E41CA28-252A-49E9-BCF0-6309551D8EF5}"/>
              </a:ext>
            </a:extLst>
          </p:cNvPr>
          <p:cNvSpPr>
            <a:spLocks noGrp="1"/>
          </p:cNvSpPr>
          <p:nvPr>
            <p:ph type="dt" sz="half" idx="10"/>
          </p:nvPr>
        </p:nvSpPr>
        <p:spPr/>
        <p:txBody>
          <a:bodyPr/>
          <a:lstStyle/>
          <a:p>
            <a:fld id="{4DBB8BFC-7404-4E48-B721-83692E717312}" type="datetime1">
              <a:rPr lang="en-ZA" smtClean="0"/>
              <a:t>24 Apr 2025</a:t>
            </a:fld>
            <a:endParaRPr lang="en-ZA"/>
          </a:p>
        </p:txBody>
      </p:sp>
      <p:sp>
        <p:nvSpPr>
          <p:cNvPr id="5" name="Footer Placeholder 4">
            <a:extLst>
              <a:ext uri="{FF2B5EF4-FFF2-40B4-BE49-F238E27FC236}">
                <a16:creationId xmlns:a16="http://schemas.microsoft.com/office/drawing/2014/main" id="{74FCEFB4-BCE1-4C09-9301-6B69434FDEF6}"/>
              </a:ext>
            </a:extLst>
          </p:cNvPr>
          <p:cNvSpPr>
            <a:spLocks noGrp="1"/>
          </p:cNvSpPr>
          <p:nvPr>
            <p:ph type="ftr" sz="quarter" idx="11"/>
          </p:nvPr>
        </p:nvSpPr>
        <p:spPr/>
        <p:txBody>
          <a:bodyPr/>
          <a:lstStyle/>
          <a:p>
            <a:r>
              <a:rPr lang="en-ZA"/>
              <a:t>2</a:t>
            </a:r>
          </a:p>
        </p:txBody>
      </p:sp>
      <p:sp>
        <p:nvSpPr>
          <p:cNvPr id="6" name="Slide Number Placeholder 5">
            <a:extLst>
              <a:ext uri="{FF2B5EF4-FFF2-40B4-BE49-F238E27FC236}">
                <a16:creationId xmlns:a16="http://schemas.microsoft.com/office/drawing/2014/main" id="{D0F31929-F72D-442E-A34B-8CC76A9E447F}"/>
              </a:ext>
            </a:extLst>
          </p:cNvPr>
          <p:cNvSpPr>
            <a:spLocks noGrp="1"/>
          </p:cNvSpPr>
          <p:nvPr>
            <p:ph type="sldNum" sz="quarter" idx="12"/>
          </p:nvPr>
        </p:nvSpPr>
        <p:spPr/>
        <p:txBody>
          <a:bodyPr/>
          <a:lstStyle/>
          <a:p>
            <a:fld id="{A17086F7-7C85-41B7-AE07-185825CA4DF8}" type="slidenum">
              <a:rPr lang="en-ZA" smtClean="0"/>
              <a:t>‹#›</a:t>
            </a:fld>
            <a:endParaRPr lang="en-ZA"/>
          </a:p>
        </p:txBody>
      </p:sp>
    </p:spTree>
    <p:extLst>
      <p:ext uri="{BB962C8B-B14F-4D97-AF65-F5344CB8AC3E}">
        <p14:creationId xmlns:p14="http://schemas.microsoft.com/office/powerpoint/2010/main" val="15990343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ECEA4B-B939-4427-B4DA-893C45C627F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ZA"/>
          </a:p>
        </p:txBody>
      </p:sp>
      <p:sp>
        <p:nvSpPr>
          <p:cNvPr id="3" name="Text Placeholder 2">
            <a:extLst>
              <a:ext uri="{FF2B5EF4-FFF2-40B4-BE49-F238E27FC236}">
                <a16:creationId xmlns:a16="http://schemas.microsoft.com/office/drawing/2014/main" id="{B4D53CC4-DD50-4425-97B0-6F037507528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F27C35F-F20C-45DB-9D35-7CCBED778D8C}"/>
              </a:ext>
            </a:extLst>
          </p:cNvPr>
          <p:cNvSpPr>
            <a:spLocks noGrp="1"/>
          </p:cNvSpPr>
          <p:nvPr>
            <p:ph type="dt" sz="half" idx="10"/>
          </p:nvPr>
        </p:nvSpPr>
        <p:spPr/>
        <p:txBody>
          <a:bodyPr/>
          <a:lstStyle/>
          <a:p>
            <a:fld id="{CE20BB38-DC36-48B9-BB75-2FEA5AA6E988}" type="datetime1">
              <a:rPr lang="en-ZA" smtClean="0"/>
              <a:t>24 Apr 2025</a:t>
            </a:fld>
            <a:endParaRPr lang="en-ZA"/>
          </a:p>
        </p:txBody>
      </p:sp>
      <p:sp>
        <p:nvSpPr>
          <p:cNvPr id="5" name="Footer Placeholder 4">
            <a:extLst>
              <a:ext uri="{FF2B5EF4-FFF2-40B4-BE49-F238E27FC236}">
                <a16:creationId xmlns:a16="http://schemas.microsoft.com/office/drawing/2014/main" id="{460AF967-88E8-4044-AD56-D584CDFB67E5}"/>
              </a:ext>
            </a:extLst>
          </p:cNvPr>
          <p:cNvSpPr>
            <a:spLocks noGrp="1"/>
          </p:cNvSpPr>
          <p:nvPr>
            <p:ph type="ftr" sz="quarter" idx="11"/>
          </p:nvPr>
        </p:nvSpPr>
        <p:spPr/>
        <p:txBody>
          <a:bodyPr/>
          <a:lstStyle/>
          <a:p>
            <a:r>
              <a:rPr lang="en-ZA"/>
              <a:t>2</a:t>
            </a:r>
          </a:p>
        </p:txBody>
      </p:sp>
      <p:sp>
        <p:nvSpPr>
          <p:cNvPr id="6" name="Slide Number Placeholder 5">
            <a:extLst>
              <a:ext uri="{FF2B5EF4-FFF2-40B4-BE49-F238E27FC236}">
                <a16:creationId xmlns:a16="http://schemas.microsoft.com/office/drawing/2014/main" id="{B33A067E-2F98-4B3A-9E71-2B9886EC0CD5}"/>
              </a:ext>
            </a:extLst>
          </p:cNvPr>
          <p:cNvSpPr>
            <a:spLocks noGrp="1"/>
          </p:cNvSpPr>
          <p:nvPr>
            <p:ph type="sldNum" sz="quarter" idx="12"/>
          </p:nvPr>
        </p:nvSpPr>
        <p:spPr/>
        <p:txBody>
          <a:bodyPr/>
          <a:lstStyle/>
          <a:p>
            <a:fld id="{A17086F7-7C85-41B7-AE07-185825CA4DF8}" type="slidenum">
              <a:rPr lang="en-ZA" smtClean="0"/>
              <a:t>‹#›</a:t>
            </a:fld>
            <a:endParaRPr lang="en-ZA"/>
          </a:p>
        </p:txBody>
      </p:sp>
    </p:spTree>
    <p:extLst>
      <p:ext uri="{BB962C8B-B14F-4D97-AF65-F5344CB8AC3E}">
        <p14:creationId xmlns:p14="http://schemas.microsoft.com/office/powerpoint/2010/main" val="28399938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CDFE7C-D3C5-4DC1-B8CE-5DE1D802FFCC}"/>
              </a:ext>
            </a:extLst>
          </p:cNvPr>
          <p:cNvSpPr>
            <a:spLocks noGrp="1"/>
          </p:cNvSpPr>
          <p:nvPr>
            <p:ph type="title"/>
          </p:nvPr>
        </p:nvSpPr>
        <p:spPr/>
        <p:txBody>
          <a:bodyPr/>
          <a:lstStyle/>
          <a:p>
            <a:r>
              <a:rPr lang="en-US"/>
              <a:t>Click to edit Master title style</a:t>
            </a:r>
            <a:endParaRPr lang="en-ZA"/>
          </a:p>
        </p:txBody>
      </p:sp>
      <p:sp>
        <p:nvSpPr>
          <p:cNvPr id="3" name="Content Placeholder 2">
            <a:extLst>
              <a:ext uri="{FF2B5EF4-FFF2-40B4-BE49-F238E27FC236}">
                <a16:creationId xmlns:a16="http://schemas.microsoft.com/office/drawing/2014/main" id="{08B3236C-618D-4143-BE1E-B2DDDE94CB8F}"/>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Content Placeholder 3">
            <a:extLst>
              <a:ext uri="{FF2B5EF4-FFF2-40B4-BE49-F238E27FC236}">
                <a16:creationId xmlns:a16="http://schemas.microsoft.com/office/drawing/2014/main" id="{08912FFB-FD48-447E-AB6A-6E20D8466A2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5" name="Date Placeholder 4">
            <a:extLst>
              <a:ext uri="{FF2B5EF4-FFF2-40B4-BE49-F238E27FC236}">
                <a16:creationId xmlns:a16="http://schemas.microsoft.com/office/drawing/2014/main" id="{9153485D-D3E5-495F-B934-3161AD5B3161}"/>
              </a:ext>
            </a:extLst>
          </p:cNvPr>
          <p:cNvSpPr>
            <a:spLocks noGrp="1"/>
          </p:cNvSpPr>
          <p:nvPr>
            <p:ph type="dt" sz="half" idx="10"/>
          </p:nvPr>
        </p:nvSpPr>
        <p:spPr/>
        <p:txBody>
          <a:bodyPr/>
          <a:lstStyle/>
          <a:p>
            <a:fld id="{775968E3-A5E2-4B04-B1AB-EBB4378D8AC5}" type="datetime1">
              <a:rPr lang="en-ZA" smtClean="0"/>
              <a:t>24 Apr 2025</a:t>
            </a:fld>
            <a:endParaRPr lang="en-ZA"/>
          </a:p>
        </p:txBody>
      </p:sp>
      <p:sp>
        <p:nvSpPr>
          <p:cNvPr id="6" name="Footer Placeholder 5">
            <a:extLst>
              <a:ext uri="{FF2B5EF4-FFF2-40B4-BE49-F238E27FC236}">
                <a16:creationId xmlns:a16="http://schemas.microsoft.com/office/drawing/2014/main" id="{320409E2-C7C2-4BF3-B7FE-2483EEE9A31D}"/>
              </a:ext>
            </a:extLst>
          </p:cNvPr>
          <p:cNvSpPr>
            <a:spLocks noGrp="1"/>
          </p:cNvSpPr>
          <p:nvPr>
            <p:ph type="ftr" sz="quarter" idx="11"/>
          </p:nvPr>
        </p:nvSpPr>
        <p:spPr/>
        <p:txBody>
          <a:bodyPr/>
          <a:lstStyle/>
          <a:p>
            <a:r>
              <a:rPr lang="en-ZA"/>
              <a:t>2</a:t>
            </a:r>
          </a:p>
        </p:txBody>
      </p:sp>
      <p:sp>
        <p:nvSpPr>
          <p:cNvPr id="7" name="Slide Number Placeholder 6">
            <a:extLst>
              <a:ext uri="{FF2B5EF4-FFF2-40B4-BE49-F238E27FC236}">
                <a16:creationId xmlns:a16="http://schemas.microsoft.com/office/drawing/2014/main" id="{6F991A4E-115D-411C-82B4-2126AE63E0C3}"/>
              </a:ext>
            </a:extLst>
          </p:cNvPr>
          <p:cNvSpPr>
            <a:spLocks noGrp="1"/>
          </p:cNvSpPr>
          <p:nvPr>
            <p:ph type="sldNum" sz="quarter" idx="12"/>
          </p:nvPr>
        </p:nvSpPr>
        <p:spPr/>
        <p:txBody>
          <a:bodyPr/>
          <a:lstStyle/>
          <a:p>
            <a:fld id="{A17086F7-7C85-41B7-AE07-185825CA4DF8}" type="slidenum">
              <a:rPr lang="en-ZA" smtClean="0"/>
              <a:t>‹#›</a:t>
            </a:fld>
            <a:endParaRPr lang="en-ZA"/>
          </a:p>
        </p:txBody>
      </p:sp>
    </p:spTree>
    <p:extLst>
      <p:ext uri="{BB962C8B-B14F-4D97-AF65-F5344CB8AC3E}">
        <p14:creationId xmlns:p14="http://schemas.microsoft.com/office/powerpoint/2010/main" val="3636760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D43166-EAB8-4BC5-A94F-EC2C9292C271}"/>
              </a:ext>
            </a:extLst>
          </p:cNvPr>
          <p:cNvSpPr>
            <a:spLocks noGrp="1"/>
          </p:cNvSpPr>
          <p:nvPr>
            <p:ph type="title"/>
          </p:nvPr>
        </p:nvSpPr>
        <p:spPr>
          <a:xfrm>
            <a:off x="839788" y="365125"/>
            <a:ext cx="10515600" cy="1325563"/>
          </a:xfrm>
        </p:spPr>
        <p:txBody>
          <a:bodyPr/>
          <a:lstStyle/>
          <a:p>
            <a:r>
              <a:rPr lang="en-US"/>
              <a:t>Click to edit Master title style</a:t>
            </a:r>
            <a:endParaRPr lang="en-ZA"/>
          </a:p>
        </p:txBody>
      </p:sp>
      <p:sp>
        <p:nvSpPr>
          <p:cNvPr id="3" name="Text Placeholder 2">
            <a:extLst>
              <a:ext uri="{FF2B5EF4-FFF2-40B4-BE49-F238E27FC236}">
                <a16:creationId xmlns:a16="http://schemas.microsoft.com/office/drawing/2014/main" id="{CF2BF0DD-FC2D-4773-9D46-B3927E7A7A5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C7F1D56-D5FE-46E0-9CF1-D6B038E0E59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5" name="Text Placeholder 4">
            <a:extLst>
              <a:ext uri="{FF2B5EF4-FFF2-40B4-BE49-F238E27FC236}">
                <a16:creationId xmlns:a16="http://schemas.microsoft.com/office/drawing/2014/main" id="{B850F24B-9F21-449C-B901-5C77DA9BAA6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4BB5129-9DC5-4127-8338-DF56F42AFE6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7" name="Date Placeholder 6">
            <a:extLst>
              <a:ext uri="{FF2B5EF4-FFF2-40B4-BE49-F238E27FC236}">
                <a16:creationId xmlns:a16="http://schemas.microsoft.com/office/drawing/2014/main" id="{E85B8AAC-A14C-4EB1-8CD2-67B5C4841749}"/>
              </a:ext>
            </a:extLst>
          </p:cNvPr>
          <p:cNvSpPr>
            <a:spLocks noGrp="1"/>
          </p:cNvSpPr>
          <p:nvPr>
            <p:ph type="dt" sz="half" idx="10"/>
          </p:nvPr>
        </p:nvSpPr>
        <p:spPr/>
        <p:txBody>
          <a:bodyPr/>
          <a:lstStyle/>
          <a:p>
            <a:fld id="{0FCD9B80-4756-457F-BF66-5C7A4730B169}" type="datetime1">
              <a:rPr lang="en-ZA" smtClean="0"/>
              <a:t>24 Apr 2025</a:t>
            </a:fld>
            <a:endParaRPr lang="en-ZA"/>
          </a:p>
        </p:txBody>
      </p:sp>
      <p:sp>
        <p:nvSpPr>
          <p:cNvPr id="8" name="Footer Placeholder 7">
            <a:extLst>
              <a:ext uri="{FF2B5EF4-FFF2-40B4-BE49-F238E27FC236}">
                <a16:creationId xmlns:a16="http://schemas.microsoft.com/office/drawing/2014/main" id="{09925539-652E-4FB7-B4E8-9CD7F65ADA93}"/>
              </a:ext>
            </a:extLst>
          </p:cNvPr>
          <p:cNvSpPr>
            <a:spLocks noGrp="1"/>
          </p:cNvSpPr>
          <p:nvPr>
            <p:ph type="ftr" sz="quarter" idx="11"/>
          </p:nvPr>
        </p:nvSpPr>
        <p:spPr/>
        <p:txBody>
          <a:bodyPr/>
          <a:lstStyle/>
          <a:p>
            <a:r>
              <a:rPr lang="en-ZA"/>
              <a:t>2</a:t>
            </a:r>
          </a:p>
        </p:txBody>
      </p:sp>
      <p:sp>
        <p:nvSpPr>
          <p:cNvPr id="9" name="Slide Number Placeholder 8">
            <a:extLst>
              <a:ext uri="{FF2B5EF4-FFF2-40B4-BE49-F238E27FC236}">
                <a16:creationId xmlns:a16="http://schemas.microsoft.com/office/drawing/2014/main" id="{2765D5E3-EF4D-4F8B-A723-F57326495718}"/>
              </a:ext>
            </a:extLst>
          </p:cNvPr>
          <p:cNvSpPr>
            <a:spLocks noGrp="1"/>
          </p:cNvSpPr>
          <p:nvPr>
            <p:ph type="sldNum" sz="quarter" idx="12"/>
          </p:nvPr>
        </p:nvSpPr>
        <p:spPr/>
        <p:txBody>
          <a:bodyPr/>
          <a:lstStyle/>
          <a:p>
            <a:fld id="{A17086F7-7C85-41B7-AE07-185825CA4DF8}" type="slidenum">
              <a:rPr lang="en-ZA" smtClean="0"/>
              <a:t>‹#›</a:t>
            </a:fld>
            <a:endParaRPr lang="en-ZA"/>
          </a:p>
        </p:txBody>
      </p:sp>
    </p:spTree>
    <p:extLst>
      <p:ext uri="{BB962C8B-B14F-4D97-AF65-F5344CB8AC3E}">
        <p14:creationId xmlns:p14="http://schemas.microsoft.com/office/powerpoint/2010/main" val="34561875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090169-01EF-41E2-B33A-E1CE79F72485}"/>
              </a:ext>
            </a:extLst>
          </p:cNvPr>
          <p:cNvSpPr>
            <a:spLocks noGrp="1"/>
          </p:cNvSpPr>
          <p:nvPr>
            <p:ph type="title"/>
          </p:nvPr>
        </p:nvSpPr>
        <p:spPr/>
        <p:txBody>
          <a:bodyPr/>
          <a:lstStyle/>
          <a:p>
            <a:r>
              <a:rPr lang="en-US"/>
              <a:t>Click to edit Master title style</a:t>
            </a:r>
            <a:endParaRPr lang="en-ZA"/>
          </a:p>
        </p:txBody>
      </p:sp>
      <p:sp>
        <p:nvSpPr>
          <p:cNvPr id="3" name="Date Placeholder 2">
            <a:extLst>
              <a:ext uri="{FF2B5EF4-FFF2-40B4-BE49-F238E27FC236}">
                <a16:creationId xmlns:a16="http://schemas.microsoft.com/office/drawing/2014/main" id="{83B70286-3CD8-4C8F-BF91-10D94FD2BBA7}"/>
              </a:ext>
            </a:extLst>
          </p:cNvPr>
          <p:cNvSpPr>
            <a:spLocks noGrp="1"/>
          </p:cNvSpPr>
          <p:nvPr>
            <p:ph type="dt" sz="half" idx="10"/>
          </p:nvPr>
        </p:nvSpPr>
        <p:spPr/>
        <p:txBody>
          <a:bodyPr/>
          <a:lstStyle/>
          <a:p>
            <a:fld id="{FA6B83E9-41AA-4EE8-A03B-5A2772683350}" type="datetime1">
              <a:rPr lang="en-ZA" smtClean="0"/>
              <a:t>24 Apr 2025</a:t>
            </a:fld>
            <a:endParaRPr lang="en-ZA"/>
          </a:p>
        </p:txBody>
      </p:sp>
      <p:sp>
        <p:nvSpPr>
          <p:cNvPr id="4" name="Footer Placeholder 3">
            <a:extLst>
              <a:ext uri="{FF2B5EF4-FFF2-40B4-BE49-F238E27FC236}">
                <a16:creationId xmlns:a16="http://schemas.microsoft.com/office/drawing/2014/main" id="{34CF1D5F-60A6-4EEF-970A-76799AA5DC1F}"/>
              </a:ext>
            </a:extLst>
          </p:cNvPr>
          <p:cNvSpPr>
            <a:spLocks noGrp="1"/>
          </p:cNvSpPr>
          <p:nvPr>
            <p:ph type="ftr" sz="quarter" idx="11"/>
          </p:nvPr>
        </p:nvSpPr>
        <p:spPr/>
        <p:txBody>
          <a:bodyPr/>
          <a:lstStyle/>
          <a:p>
            <a:r>
              <a:rPr lang="en-ZA"/>
              <a:t>2</a:t>
            </a:r>
          </a:p>
        </p:txBody>
      </p:sp>
      <p:sp>
        <p:nvSpPr>
          <p:cNvPr id="5" name="Slide Number Placeholder 4">
            <a:extLst>
              <a:ext uri="{FF2B5EF4-FFF2-40B4-BE49-F238E27FC236}">
                <a16:creationId xmlns:a16="http://schemas.microsoft.com/office/drawing/2014/main" id="{8B601444-74FB-4922-A32C-36169C6935A3}"/>
              </a:ext>
            </a:extLst>
          </p:cNvPr>
          <p:cNvSpPr>
            <a:spLocks noGrp="1"/>
          </p:cNvSpPr>
          <p:nvPr>
            <p:ph type="sldNum" sz="quarter" idx="12"/>
          </p:nvPr>
        </p:nvSpPr>
        <p:spPr/>
        <p:txBody>
          <a:bodyPr/>
          <a:lstStyle/>
          <a:p>
            <a:fld id="{A17086F7-7C85-41B7-AE07-185825CA4DF8}" type="slidenum">
              <a:rPr lang="en-ZA" smtClean="0"/>
              <a:t>‹#›</a:t>
            </a:fld>
            <a:endParaRPr lang="en-ZA"/>
          </a:p>
        </p:txBody>
      </p:sp>
    </p:spTree>
    <p:extLst>
      <p:ext uri="{BB962C8B-B14F-4D97-AF65-F5344CB8AC3E}">
        <p14:creationId xmlns:p14="http://schemas.microsoft.com/office/powerpoint/2010/main" val="2021423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4C046E6-7CB1-44A3-8CA3-105B572F201D}"/>
              </a:ext>
            </a:extLst>
          </p:cNvPr>
          <p:cNvSpPr>
            <a:spLocks noGrp="1"/>
          </p:cNvSpPr>
          <p:nvPr>
            <p:ph type="dt" sz="half" idx="10"/>
          </p:nvPr>
        </p:nvSpPr>
        <p:spPr/>
        <p:txBody>
          <a:bodyPr/>
          <a:lstStyle/>
          <a:p>
            <a:fld id="{71F423B5-4F3D-4644-A63C-7C31F9ACA628}" type="datetime1">
              <a:rPr lang="en-ZA" smtClean="0"/>
              <a:t>24 Apr 2025</a:t>
            </a:fld>
            <a:endParaRPr lang="en-ZA"/>
          </a:p>
        </p:txBody>
      </p:sp>
      <p:sp>
        <p:nvSpPr>
          <p:cNvPr id="3" name="Footer Placeholder 2">
            <a:extLst>
              <a:ext uri="{FF2B5EF4-FFF2-40B4-BE49-F238E27FC236}">
                <a16:creationId xmlns:a16="http://schemas.microsoft.com/office/drawing/2014/main" id="{F30537CE-CBDD-4F35-8D72-460BF163D0D2}"/>
              </a:ext>
            </a:extLst>
          </p:cNvPr>
          <p:cNvSpPr>
            <a:spLocks noGrp="1"/>
          </p:cNvSpPr>
          <p:nvPr>
            <p:ph type="ftr" sz="quarter" idx="11"/>
          </p:nvPr>
        </p:nvSpPr>
        <p:spPr/>
        <p:txBody>
          <a:bodyPr/>
          <a:lstStyle/>
          <a:p>
            <a:r>
              <a:rPr lang="en-ZA"/>
              <a:t>2</a:t>
            </a:r>
          </a:p>
        </p:txBody>
      </p:sp>
      <p:sp>
        <p:nvSpPr>
          <p:cNvPr id="4" name="Slide Number Placeholder 3">
            <a:extLst>
              <a:ext uri="{FF2B5EF4-FFF2-40B4-BE49-F238E27FC236}">
                <a16:creationId xmlns:a16="http://schemas.microsoft.com/office/drawing/2014/main" id="{4F6D242A-994C-4321-B370-A5D748309DE3}"/>
              </a:ext>
            </a:extLst>
          </p:cNvPr>
          <p:cNvSpPr>
            <a:spLocks noGrp="1"/>
          </p:cNvSpPr>
          <p:nvPr>
            <p:ph type="sldNum" sz="quarter" idx="12"/>
          </p:nvPr>
        </p:nvSpPr>
        <p:spPr/>
        <p:txBody>
          <a:bodyPr/>
          <a:lstStyle/>
          <a:p>
            <a:fld id="{A17086F7-7C85-41B7-AE07-185825CA4DF8}" type="slidenum">
              <a:rPr lang="en-ZA" smtClean="0"/>
              <a:t>‹#›</a:t>
            </a:fld>
            <a:endParaRPr lang="en-ZA"/>
          </a:p>
        </p:txBody>
      </p:sp>
    </p:spTree>
    <p:extLst>
      <p:ext uri="{BB962C8B-B14F-4D97-AF65-F5344CB8AC3E}">
        <p14:creationId xmlns:p14="http://schemas.microsoft.com/office/powerpoint/2010/main" val="38439733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EC9DAF-0C0A-410D-9C7B-A6809F51967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ZA"/>
          </a:p>
        </p:txBody>
      </p:sp>
      <p:sp>
        <p:nvSpPr>
          <p:cNvPr id="3" name="Content Placeholder 2">
            <a:extLst>
              <a:ext uri="{FF2B5EF4-FFF2-40B4-BE49-F238E27FC236}">
                <a16:creationId xmlns:a16="http://schemas.microsoft.com/office/drawing/2014/main" id="{C32ED9B1-43DF-447E-9D2C-7CB6F970284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Text Placeholder 3">
            <a:extLst>
              <a:ext uri="{FF2B5EF4-FFF2-40B4-BE49-F238E27FC236}">
                <a16:creationId xmlns:a16="http://schemas.microsoft.com/office/drawing/2014/main" id="{0CE32BBD-553A-442D-80C8-203C0659FDC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A2106C6-3786-492D-9EB9-F6E86192A3FF}"/>
              </a:ext>
            </a:extLst>
          </p:cNvPr>
          <p:cNvSpPr>
            <a:spLocks noGrp="1"/>
          </p:cNvSpPr>
          <p:nvPr>
            <p:ph type="dt" sz="half" idx="10"/>
          </p:nvPr>
        </p:nvSpPr>
        <p:spPr/>
        <p:txBody>
          <a:bodyPr/>
          <a:lstStyle/>
          <a:p>
            <a:fld id="{F3EE01B0-525B-425F-AA07-CF6F40C9D0AC}" type="datetime1">
              <a:rPr lang="en-ZA" smtClean="0"/>
              <a:t>24 Apr 2025</a:t>
            </a:fld>
            <a:endParaRPr lang="en-ZA"/>
          </a:p>
        </p:txBody>
      </p:sp>
      <p:sp>
        <p:nvSpPr>
          <p:cNvPr id="6" name="Footer Placeholder 5">
            <a:extLst>
              <a:ext uri="{FF2B5EF4-FFF2-40B4-BE49-F238E27FC236}">
                <a16:creationId xmlns:a16="http://schemas.microsoft.com/office/drawing/2014/main" id="{C7DB485A-BCD1-415E-8E93-154DE23F9208}"/>
              </a:ext>
            </a:extLst>
          </p:cNvPr>
          <p:cNvSpPr>
            <a:spLocks noGrp="1"/>
          </p:cNvSpPr>
          <p:nvPr>
            <p:ph type="ftr" sz="quarter" idx="11"/>
          </p:nvPr>
        </p:nvSpPr>
        <p:spPr/>
        <p:txBody>
          <a:bodyPr/>
          <a:lstStyle/>
          <a:p>
            <a:r>
              <a:rPr lang="en-ZA"/>
              <a:t>2</a:t>
            </a:r>
          </a:p>
        </p:txBody>
      </p:sp>
      <p:sp>
        <p:nvSpPr>
          <p:cNvPr id="7" name="Slide Number Placeholder 6">
            <a:extLst>
              <a:ext uri="{FF2B5EF4-FFF2-40B4-BE49-F238E27FC236}">
                <a16:creationId xmlns:a16="http://schemas.microsoft.com/office/drawing/2014/main" id="{2D61FF54-5D9B-4760-9F3D-904099A259A9}"/>
              </a:ext>
            </a:extLst>
          </p:cNvPr>
          <p:cNvSpPr>
            <a:spLocks noGrp="1"/>
          </p:cNvSpPr>
          <p:nvPr>
            <p:ph type="sldNum" sz="quarter" idx="12"/>
          </p:nvPr>
        </p:nvSpPr>
        <p:spPr/>
        <p:txBody>
          <a:bodyPr/>
          <a:lstStyle/>
          <a:p>
            <a:fld id="{A17086F7-7C85-41B7-AE07-185825CA4DF8}" type="slidenum">
              <a:rPr lang="en-ZA" smtClean="0"/>
              <a:t>‹#›</a:t>
            </a:fld>
            <a:endParaRPr lang="en-ZA"/>
          </a:p>
        </p:txBody>
      </p:sp>
    </p:spTree>
    <p:extLst>
      <p:ext uri="{BB962C8B-B14F-4D97-AF65-F5344CB8AC3E}">
        <p14:creationId xmlns:p14="http://schemas.microsoft.com/office/powerpoint/2010/main" val="35955881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6259FE-00FF-4957-BB61-2F2F1DF37E3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ZA"/>
          </a:p>
        </p:txBody>
      </p:sp>
      <p:sp>
        <p:nvSpPr>
          <p:cNvPr id="3" name="Picture Placeholder 2">
            <a:extLst>
              <a:ext uri="{FF2B5EF4-FFF2-40B4-BE49-F238E27FC236}">
                <a16:creationId xmlns:a16="http://schemas.microsoft.com/office/drawing/2014/main" id="{FCF6ACAE-C76A-421B-B017-73A710910E7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ZA"/>
          </a:p>
        </p:txBody>
      </p:sp>
      <p:sp>
        <p:nvSpPr>
          <p:cNvPr id="4" name="Text Placeholder 3">
            <a:extLst>
              <a:ext uri="{FF2B5EF4-FFF2-40B4-BE49-F238E27FC236}">
                <a16:creationId xmlns:a16="http://schemas.microsoft.com/office/drawing/2014/main" id="{E9B307DC-66A9-490C-867B-E405A40D5F8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BBD62A0-3729-4D69-8B96-A2CFDBF0A017}"/>
              </a:ext>
            </a:extLst>
          </p:cNvPr>
          <p:cNvSpPr>
            <a:spLocks noGrp="1"/>
          </p:cNvSpPr>
          <p:nvPr>
            <p:ph type="dt" sz="half" idx="10"/>
          </p:nvPr>
        </p:nvSpPr>
        <p:spPr/>
        <p:txBody>
          <a:bodyPr/>
          <a:lstStyle/>
          <a:p>
            <a:fld id="{C38DAFAC-9752-44B5-8B9D-32B87F17E8A0}" type="datetime1">
              <a:rPr lang="en-ZA" smtClean="0"/>
              <a:t>24 Apr 2025</a:t>
            </a:fld>
            <a:endParaRPr lang="en-ZA"/>
          </a:p>
        </p:txBody>
      </p:sp>
      <p:sp>
        <p:nvSpPr>
          <p:cNvPr id="6" name="Footer Placeholder 5">
            <a:extLst>
              <a:ext uri="{FF2B5EF4-FFF2-40B4-BE49-F238E27FC236}">
                <a16:creationId xmlns:a16="http://schemas.microsoft.com/office/drawing/2014/main" id="{0198202C-EF1C-4BB0-B18F-3F013C393C28}"/>
              </a:ext>
            </a:extLst>
          </p:cNvPr>
          <p:cNvSpPr>
            <a:spLocks noGrp="1"/>
          </p:cNvSpPr>
          <p:nvPr>
            <p:ph type="ftr" sz="quarter" idx="11"/>
          </p:nvPr>
        </p:nvSpPr>
        <p:spPr/>
        <p:txBody>
          <a:bodyPr/>
          <a:lstStyle/>
          <a:p>
            <a:r>
              <a:rPr lang="en-ZA"/>
              <a:t>2</a:t>
            </a:r>
          </a:p>
        </p:txBody>
      </p:sp>
      <p:sp>
        <p:nvSpPr>
          <p:cNvPr id="7" name="Slide Number Placeholder 6">
            <a:extLst>
              <a:ext uri="{FF2B5EF4-FFF2-40B4-BE49-F238E27FC236}">
                <a16:creationId xmlns:a16="http://schemas.microsoft.com/office/drawing/2014/main" id="{16999D99-9083-4F76-8452-05C91CEA9DD7}"/>
              </a:ext>
            </a:extLst>
          </p:cNvPr>
          <p:cNvSpPr>
            <a:spLocks noGrp="1"/>
          </p:cNvSpPr>
          <p:nvPr>
            <p:ph type="sldNum" sz="quarter" idx="12"/>
          </p:nvPr>
        </p:nvSpPr>
        <p:spPr/>
        <p:txBody>
          <a:bodyPr/>
          <a:lstStyle/>
          <a:p>
            <a:fld id="{A17086F7-7C85-41B7-AE07-185825CA4DF8}" type="slidenum">
              <a:rPr lang="en-ZA" smtClean="0"/>
              <a:t>‹#›</a:t>
            </a:fld>
            <a:endParaRPr lang="en-ZA"/>
          </a:p>
        </p:txBody>
      </p:sp>
    </p:spTree>
    <p:extLst>
      <p:ext uri="{BB962C8B-B14F-4D97-AF65-F5344CB8AC3E}">
        <p14:creationId xmlns:p14="http://schemas.microsoft.com/office/powerpoint/2010/main" val="21710968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BAE333F-C6DC-4F9D-AC9E-57BB51F6716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ZA"/>
          </a:p>
        </p:txBody>
      </p:sp>
      <p:sp>
        <p:nvSpPr>
          <p:cNvPr id="3" name="Text Placeholder 2">
            <a:extLst>
              <a:ext uri="{FF2B5EF4-FFF2-40B4-BE49-F238E27FC236}">
                <a16:creationId xmlns:a16="http://schemas.microsoft.com/office/drawing/2014/main" id="{15099EBA-7AFB-4794-B3D3-C4CFCAFE486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Date Placeholder 3">
            <a:extLst>
              <a:ext uri="{FF2B5EF4-FFF2-40B4-BE49-F238E27FC236}">
                <a16:creationId xmlns:a16="http://schemas.microsoft.com/office/drawing/2014/main" id="{1BB8B5AF-10DF-4474-A51A-D84556AC29B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1E00AE1-6D77-47BF-866C-AF9C6B25AF0C}" type="datetime1">
              <a:rPr lang="en-ZA" smtClean="0"/>
              <a:t>24 Apr 2025</a:t>
            </a:fld>
            <a:endParaRPr lang="en-ZA"/>
          </a:p>
        </p:txBody>
      </p:sp>
      <p:sp>
        <p:nvSpPr>
          <p:cNvPr id="5" name="Footer Placeholder 4">
            <a:extLst>
              <a:ext uri="{FF2B5EF4-FFF2-40B4-BE49-F238E27FC236}">
                <a16:creationId xmlns:a16="http://schemas.microsoft.com/office/drawing/2014/main" id="{CB58565C-8218-4503-B99F-7DB2DC65527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ZA"/>
              <a:t>2</a:t>
            </a:r>
          </a:p>
        </p:txBody>
      </p:sp>
      <p:sp>
        <p:nvSpPr>
          <p:cNvPr id="6" name="Slide Number Placeholder 5">
            <a:extLst>
              <a:ext uri="{FF2B5EF4-FFF2-40B4-BE49-F238E27FC236}">
                <a16:creationId xmlns:a16="http://schemas.microsoft.com/office/drawing/2014/main" id="{E4AD4A49-3C7D-4283-A579-19C358A8098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17086F7-7C85-41B7-AE07-185825CA4DF8}" type="slidenum">
              <a:rPr lang="en-ZA" smtClean="0"/>
              <a:t>‹#›</a:t>
            </a:fld>
            <a:endParaRPr lang="en-ZA"/>
          </a:p>
        </p:txBody>
      </p:sp>
    </p:spTree>
    <p:extLst>
      <p:ext uri="{BB962C8B-B14F-4D97-AF65-F5344CB8AC3E}">
        <p14:creationId xmlns:p14="http://schemas.microsoft.com/office/powerpoint/2010/main" val="72767470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hyperlink" Target="mailto:justicepeacehod@catholicjhb.org.za" TargetMode="Externa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7BC121-CC3C-4AE0-9564-F0358743F7BE}"/>
              </a:ext>
            </a:extLst>
          </p:cNvPr>
          <p:cNvSpPr>
            <a:spLocks noGrp="1"/>
          </p:cNvSpPr>
          <p:nvPr>
            <p:ph type="ctrTitle"/>
          </p:nvPr>
        </p:nvSpPr>
        <p:spPr>
          <a:xfrm>
            <a:off x="1523999" y="2477693"/>
            <a:ext cx="9144000" cy="3184536"/>
          </a:xfrm>
        </p:spPr>
        <p:txBody>
          <a:bodyPr>
            <a:normAutofit fontScale="90000"/>
          </a:bodyPr>
          <a:lstStyle/>
          <a:p>
            <a:br>
              <a:rPr lang="en-US" sz="3600" b="1" dirty="0"/>
            </a:br>
            <a:br>
              <a:rPr lang="en-US" sz="3600" b="1" dirty="0"/>
            </a:br>
            <a:br>
              <a:rPr lang="en-US" sz="3600" b="1" dirty="0"/>
            </a:br>
            <a:br>
              <a:rPr lang="en-US" sz="3600" b="1" dirty="0"/>
            </a:br>
            <a:br>
              <a:rPr lang="en-US" sz="3600" b="1" dirty="0"/>
            </a:br>
            <a:br>
              <a:rPr lang="en-US" sz="3600" b="1" dirty="0"/>
            </a:br>
            <a:br>
              <a:rPr lang="en-US" sz="3600" b="1" dirty="0"/>
            </a:br>
            <a:br>
              <a:rPr lang="en-US" sz="3600" b="1" dirty="0"/>
            </a:br>
            <a:br>
              <a:rPr lang="en-US" sz="3600" b="1" dirty="0"/>
            </a:br>
            <a:br>
              <a:rPr lang="en-US" sz="3600" b="1" dirty="0"/>
            </a:br>
            <a:br>
              <a:rPr lang="en-US" sz="3600" b="1" dirty="0"/>
            </a:br>
            <a:br>
              <a:rPr lang="en-US" sz="3600" b="1" dirty="0"/>
            </a:br>
            <a:r>
              <a:rPr lang="en-US" sz="3600" b="1" dirty="0"/>
              <a:t>  </a:t>
            </a:r>
            <a:br>
              <a:rPr lang="en-US" sz="3600" b="1" dirty="0"/>
            </a:br>
            <a:br>
              <a:rPr lang="en-US" sz="3600" b="1" dirty="0"/>
            </a:br>
            <a:br>
              <a:rPr lang="en-US" sz="3600" b="1" dirty="0"/>
            </a:br>
            <a:r>
              <a:rPr lang="en-US" sz="3600" b="1" i="1" u="sng" dirty="0">
                <a:effectLst>
                  <a:outerShdw blurRad="38100" dist="38100" dir="2700000" algn="tl">
                    <a:srgbClr val="000000">
                      <a:alpha val="43137"/>
                    </a:srgbClr>
                  </a:outerShdw>
                </a:effectLst>
              </a:rPr>
              <a:t>JUSTICE AND PEACE MINISTRY:</a:t>
            </a:r>
            <a:br>
              <a:rPr lang="en-US" sz="3600" b="1" i="1" u="sng" dirty="0">
                <a:effectLst>
                  <a:outerShdw blurRad="38100" dist="38100" dir="2700000" algn="tl">
                    <a:srgbClr val="000000">
                      <a:alpha val="43137"/>
                    </a:srgbClr>
                  </a:outerShdw>
                </a:effectLst>
              </a:rPr>
            </a:br>
            <a:r>
              <a:rPr lang="en-US" sz="3600" b="1" i="1" u="sng" dirty="0">
                <a:effectLst>
                  <a:outerShdw blurRad="38100" dist="38100" dir="2700000" algn="tl">
                    <a:srgbClr val="000000">
                      <a:alpha val="43137"/>
                    </a:srgbClr>
                  </a:outerShdw>
                </a:effectLst>
              </a:rPr>
              <a:t>INTRODUCTION PACK:</a:t>
            </a:r>
            <a:br>
              <a:rPr lang="en-US" sz="3600" b="1" i="1" u="sng" dirty="0">
                <a:effectLst>
                  <a:outerShdw blurRad="38100" dist="38100" dir="2700000" algn="tl">
                    <a:srgbClr val="000000">
                      <a:alpha val="43137"/>
                    </a:srgbClr>
                  </a:outerShdw>
                </a:effectLst>
              </a:rPr>
            </a:br>
            <a:br>
              <a:rPr lang="en-US" sz="4000" b="1" i="1" u="sng" dirty="0">
                <a:effectLst>
                  <a:outerShdw blurRad="38100" dist="38100" dir="2700000" algn="tl">
                    <a:srgbClr val="000000">
                      <a:alpha val="43137"/>
                    </a:srgbClr>
                  </a:outerShdw>
                </a:effectLst>
              </a:rPr>
            </a:br>
            <a:r>
              <a:rPr lang="en-US" sz="3600" b="1" i="1" dirty="0">
                <a:effectLst>
                  <a:outerShdw blurRad="38100" dist="38100" dir="2700000" algn="tl">
                    <a:srgbClr val="000000">
                      <a:alpha val="43137"/>
                    </a:srgbClr>
                  </a:outerShdw>
                </a:effectLst>
              </a:rPr>
              <a:t>Catholic Archdiocese of Johannesburg                     Justice and Peace Ministry:</a:t>
            </a:r>
            <a:br>
              <a:rPr lang="en-US" sz="3600" b="1" i="1" dirty="0">
                <a:effectLst>
                  <a:outerShdw blurRad="38100" dist="38100" dir="2700000" algn="tl">
                    <a:srgbClr val="000000">
                      <a:alpha val="43137"/>
                    </a:srgbClr>
                  </a:outerShdw>
                </a:effectLst>
              </a:rPr>
            </a:br>
            <a:r>
              <a:rPr lang="en-US" sz="3600" b="1" i="1" dirty="0">
                <a:effectLst>
                  <a:outerShdw blurRad="38100" dist="38100" dir="2700000" algn="tl">
                    <a:srgbClr val="000000">
                      <a:alpha val="43137"/>
                    </a:srgbClr>
                  </a:outerShdw>
                </a:effectLst>
              </a:rPr>
              <a:t> Presented by :</a:t>
            </a:r>
            <a:br>
              <a:rPr lang="en-US" sz="3600" b="1" i="1" dirty="0">
                <a:effectLst>
                  <a:outerShdw blurRad="38100" dist="38100" dir="2700000" algn="tl">
                    <a:srgbClr val="000000">
                      <a:alpha val="43137"/>
                    </a:srgbClr>
                  </a:outerShdw>
                </a:effectLst>
              </a:rPr>
            </a:br>
            <a:r>
              <a:rPr lang="en-US" sz="3600" b="1" i="1" dirty="0">
                <a:effectLst>
                  <a:outerShdw blurRad="38100" dist="38100" dir="2700000" algn="tl">
                    <a:srgbClr val="000000">
                      <a:alpha val="43137"/>
                    </a:srgbClr>
                  </a:outerShdw>
                </a:effectLst>
              </a:rPr>
              <a:t>Ntlantla Madinane- HOD Justice and Peace Ministry</a:t>
            </a:r>
            <a:endParaRPr lang="en-ZA" sz="3600" b="1" i="1" dirty="0">
              <a:effectLst>
                <a:outerShdw blurRad="38100" dist="38100" dir="2700000" algn="tl">
                  <a:srgbClr val="000000">
                    <a:alpha val="43137"/>
                  </a:srgbClr>
                </a:outerShdw>
              </a:effectLst>
            </a:endParaRPr>
          </a:p>
        </p:txBody>
      </p:sp>
      <p:sp>
        <p:nvSpPr>
          <p:cNvPr id="3" name="Subtitle 2">
            <a:extLst>
              <a:ext uri="{FF2B5EF4-FFF2-40B4-BE49-F238E27FC236}">
                <a16:creationId xmlns:a16="http://schemas.microsoft.com/office/drawing/2014/main" id="{200E3698-A4AC-4563-96F0-CD117C3D1943}"/>
              </a:ext>
            </a:extLst>
          </p:cNvPr>
          <p:cNvSpPr>
            <a:spLocks noGrp="1"/>
          </p:cNvSpPr>
          <p:nvPr>
            <p:ph type="subTitle" idx="1"/>
          </p:nvPr>
        </p:nvSpPr>
        <p:spPr>
          <a:xfrm>
            <a:off x="5533696" y="6479627"/>
            <a:ext cx="5134303" cy="199545"/>
          </a:xfrm>
        </p:spPr>
        <p:txBody>
          <a:bodyPr>
            <a:normAutofit lnSpcReduction="10000"/>
          </a:bodyPr>
          <a:lstStyle/>
          <a:p>
            <a:r>
              <a:rPr lang="en-US" sz="800" dirty="0"/>
              <a:t>If you want peace- work for Justice</a:t>
            </a:r>
            <a:endParaRPr lang="en-ZA" sz="800" dirty="0"/>
          </a:p>
        </p:txBody>
      </p:sp>
      <p:pic>
        <p:nvPicPr>
          <p:cNvPr id="4" name="Picture 3">
            <a:extLst>
              <a:ext uri="{FF2B5EF4-FFF2-40B4-BE49-F238E27FC236}">
                <a16:creationId xmlns:a16="http://schemas.microsoft.com/office/drawing/2014/main" id="{19CC74AE-74F4-43E1-B719-7DE3769D3480}"/>
              </a:ext>
            </a:extLst>
          </p:cNvPr>
          <p:cNvPicPr>
            <a:picLocks noChangeAspect="1"/>
          </p:cNvPicPr>
          <p:nvPr/>
        </p:nvPicPr>
        <p:blipFill>
          <a:blip r:embed="rId2"/>
          <a:stretch>
            <a:fillRect/>
          </a:stretch>
        </p:blipFill>
        <p:spPr>
          <a:xfrm>
            <a:off x="376844" y="5662229"/>
            <a:ext cx="3926164" cy="1016944"/>
          </a:xfrm>
          <a:prstGeom prst="rect">
            <a:avLst/>
          </a:prstGeom>
        </p:spPr>
      </p:pic>
      <p:pic>
        <p:nvPicPr>
          <p:cNvPr id="6" name="Picture 5" descr="Shape&#10;&#10;Description automatically generated with medium confidence">
            <a:extLst>
              <a:ext uri="{FF2B5EF4-FFF2-40B4-BE49-F238E27FC236}">
                <a16:creationId xmlns:a16="http://schemas.microsoft.com/office/drawing/2014/main" id="{70FC5B5F-5198-7D7E-52AE-1E3947624F5F}"/>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524000" y="740978"/>
            <a:ext cx="2485697" cy="898638"/>
          </a:xfrm>
          <a:prstGeom prst="rect">
            <a:avLst/>
          </a:prstGeom>
          <a:noFill/>
        </p:spPr>
      </p:pic>
      <p:sp>
        <p:nvSpPr>
          <p:cNvPr id="8" name="Slide Number Placeholder 7">
            <a:extLst>
              <a:ext uri="{FF2B5EF4-FFF2-40B4-BE49-F238E27FC236}">
                <a16:creationId xmlns:a16="http://schemas.microsoft.com/office/drawing/2014/main" id="{43A7C23D-9D8F-6105-DC51-8CBAE0B01AED}"/>
              </a:ext>
            </a:extLst>
          </p:cNvPr>
          <p:cNvSpPr>
            <a:spLocks noGrp="1"/>
          </p:cNvSpPr>
          <p:nvPr>
            <p:ph type="sldNum" sz="quarter" idx="12"/>
          </p:nvPr>
        </p:nvSpPr>
        <p:spPr/>
        <p:txBody>
          <a:bodyPr/>
          <a:lstStyle/>
          <a:p>
            <a:fld id="{A17086F7-7C85-41B7-AE07-185825CA4DF8}" type="slidenum">
              <a:rPr lang="en-ZA" smtClean="0"/>
              <a:t>1</a:t>
            </a:fld>
            <a:endParaRPr lang="en-ZA"/>
          </a:p>
        </p:txBody>
      </p:sp>
      <p:pic>
        <p:nvPicPr>
          <p:cNvPr id="1027" name="Picture 4">
            <a:extLst>
              <a:ext uri="{FF2B5EF4-FFF2-40B4-BE49-F238E27FC236}">
                <a16:creationId xmlns:a16="http://schemas.microsoft.com/office/drawing/2014/main" id="{BEDC50F3-8824-7CA1-C28C-53844E734B9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949550" y="614597"/>
            <a:ext cx="1973939" cy="10250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3847420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7BC121-CC3C-4AE0-9564-F0358743F7BE}"/>
              </a:ext>
            </a:extLst>
          </p:cNvPr>
          <p:cNvSpPr>
            <a:spLocks noGrp="1"/>
          </p:cNvSpPr>
          <p:nvPr>
            <p:ph type="ctrTitle"/>
          </p:nvPr>
        </p:nvSpPr>
        <p:spPr>
          <a:xfrm>
            <a:off x="1524000" y="409901"/>
            <a:ext cx="9144000" cy="5912071"/>
          </a:xfrm>
        </p:spPr>
        <p:txBody>
          <a:bodyPr>
            <a:normAutofit fontScale="90000"/>
          </a:bodyPr>
          <a:lstStyle/>
          <a:p>
            <a:r>
              <a:rPr lang="en-US" sz="2700" b="1" i="1" dirty="0">
                <a:effectLst>
                  <a:outerShdw blurRad="38100" dist="38100" dir="2700000" algn="tl">
                    <a:srgbClr val="000000">
                      <a:alpha val="43137"/>
                    </a:srgbClr>
                  </a:outerShdw>
                </a:effectLst>
              </a:rPr>
              <a:t>JUSTICE AND PEACE MINISTRY:</a:t>
            </a:r>
            <a:br>
              <a:rPr lang="en-US" sz="2700" b="1" i="1" dirty="0">
                <a:effectLst>
                  <a:outerShdw blurRad="38100" dist="38100" dir="2700000" algn="tl">
                    <a:srgbClr val="000000">
                      <a:alpha val="43137"/>
                    </a:srgbClr>
                  </a:outerShdw>
                </a:effectLst>
              </a:rPr>
            </a:br>
            <a:br>
              <a:rPr lang="en-US" sz="3200" b="1" i="1" u="sng" dirty="0">
                <a:effectLst>
                  <a:outerShdw blurRad="38100" dist="38100" dir="2700000" algn="tl">
                    <a:srgbClr val="000000">
                      <a:alpha val="43137"/>
                    </a:srgbClr>
                  </a:outerShdw>
                </a:effectLst>
              </a:rPr>
            </a:br>
            <a:r>
              <a:rPr lang="en-US" sz="2700" b="1" i="1" u="sng" dirty="0">
                <a:effectLst>
                  <a:outerShdw blurRad="38100" dist="38100" dir="2700000" algn="tl">
                    <a:srgbClr val="000000">
                      <a:alpha val="43137"/>
                    </a:srgbClr>
                  </a:outerShdw>
                </a:effectLst>
              </a:rPr>
              <a:t>PRACTISE PEACE- PROMOTE PEACE:</a:t>
            </a:r>
            <a:br>
              <a:rPr lang="en-US" sz="2700" b="1" i="1" u="sng" dirty="0">
                <a:effectLst>
                  <a:outerShdw blurRad="38100" dist="38100" dir="2700000" algn="tl">
                    <a:srgbClr val="000000">
                      <a:alpha val="43137"/>
                    </a:srgbClr>
                  </a:outerShdw>
                </a:effectLst>
              </a:rPr>
            </a:br>
            <a:r>
              <a:rPr lang="en-US" sz="2300" b="1" i="1" dirty="0"/>
              <a:t>In the midst of storms in your life- your family- parish- around you and your community- always practice and promote peace. The following will help you and those around you cope with chaos and confusion.</a:t>
            </a:r>
            <a:br>
              <a:rPr lang="en-US" sz="2300" b="1" i="1" dirty="0"/>
            </a:br>
            <a:r>
              <a:rPr lang="en-US" sz="2300" b="1" i="1" u="sng" dirty="0">
                <a:effectLst>
                  <a:outerShdw blurRad="38100" dist="38100" dir="2700000" algn="tl">
                    <a:srgbClr val="000000">
                      <a:alpha val="43137"/>
                    </a:srgbClr>
                  </a:outerShdw>
                </a:effectLst>
              </a:rPr>
              <a:t>Think Peaceful Thoughts- </a:t>
            </a:r>
            <a:r>
              <a:rPr lang="en-US" sz="2300" b="1" i="1" dirty="0"/>
              <a:t>sit quietly, breath easily with focus on your heart, silently repeat these words- peace: calm: love:</a:t>
            </a:r>
            <a:br>
              <a:rPr lang="en-US" sz="2300" b="1" i="1" dirty="0"/>
            </a:br>
            <a:r>
              <a:rPr lang="en-US" sz="2300" b="1" i="1" u="sng" dirty="0">
                <a:effectLst>
                  <a:outerShdw blurRad="38100" dist="38100" dir="2700000" algn="tl">
                    <a:srgbClr val="000000">
                      <a:alpha val="43137"/>
                    </a:srgbClr>
                  </a:outerShdw>
                </a:effectLst>
              </a:rPr>
              <a:t>Pray for Peace- </a:t>
            </a:r>
            <a:r>
              <a:rPr lang="en-US" sz="2300" b="1" i="1" dirty="0"/>
              <a:t>sitting and breathing normally, repeat this Prayer: Lord, my Prayer is that all beings feel peace- love- joy, so I Pray-Amen!</a:t>
            </a:r>
            <a:br>
              <a:rPr lang="en-US" sz="2300" b="1" i="1" dirty="0"/>
            </a:br>
            <a:r>
              <a:rPr lang="en-US" sz="2300" b="1" i="1" u="sng" dirty="0">
                <a:effectLst>
                  <a:outerShdw blurRad="38100" dist="38100" dir="2700000" algn="tl">
                    <a:srgbClr val="000000">
                      <a:alpha val="43137"/>
                    </a:srgbClr>
                  </a:outerShdw>
                </a:effectLst>
              </a:rPr>
              <a:t>Silence the Critic- </a:t>
            </a:r>
            <a:r>
              <a:rPr lang="en-US" sz="2300" b="1" i="1" dirty="0"/>
              <a:t>Every morning, say your intentions for the day and this Prayer: Lord, today I’ll help create joyful moments and peace in myself and others by refraining from complains and criticism.</a:t>
            </a:r>
            <a:br>
              <a:rPr lang="en-US" sz="2300" b="1" i="1" dirty="0"/>
            </a:br>
            <a:r>
              <a:rPr lang="en-US" sz="2300" b="1" i="1" u="sng" dirty="0">
                <a:effectLst>
                  <a:outerShdw blurRad="38100" dist="38100" dir="2700000" algn="tl">
                    <a:srgbClr val="000000">
                      <a:alpha val="43137"/>
                    </a:srgbClr>
                  </a:outerShdw>
                </a:effectLst>
              </a:rPr>
              <a:t>Express Gratitude- </a:t>
            </a:r>
            <a:r>
              <a:rPr lang="en-US" sz="2300" b="1" i="1" dirty="0"/>
              <a:t>Gratitude is an antidote for and fertilizer of peace. Everyday, have a moment of contemplation. Identify all that you are thankful for and with each Blessing big or small, take a deep breath and really feel gratitude depth within you.</a:t>
            </a:r>
            <a:br>
              <a:rPr lang="en-US" sz="2300" b="1" i="1" dirty="0"/>
            </a:br>
            <a:r>
              <a:rPr lang="en-US" sz="2300" b="1" i="1" u="sng" dirty="0">
                <a:effectLst>
                  <a:outerShdw blurRad="38100" dist="38100" dir="2700000" algn="tl">
                    <a:srgbClr val="000000">
                      <a:alpha val="43137"/>
                    </a:srgbClr>
                  </a:outerShdw>
                </a:effectLst>
              </a:rPr>
              <a:t>Share the Love- </a:t>
            </a:r>
            <a:r>
              <a:rPr lang="en-US" sz="2300" b="1" i="1" dirty="0"/>
              <a:t>Tell someone you love them and mean it, share this practice with someone and ask them to practice it and share with others.</a:t>
            </a:r>
            <a:br>
              <a:rPr lang="en-US" sz="2300" b="1" i="1" dirty="0"/>
            </a:br>
            <a:r>
              <a:rPr lang="en-US" sz="2300" b="1" i="1" u="sng" dirty="0">
                <a:effectLst>
                  <a:outerShdw blurRad="38100" dist="38100" dir="2700000" algn="tl">
                    <a:srgbClr val="000000">
                      <a:alpha val="43137"/>
                    </a:srgbClr>
                  </a:outerShdw>
                </a:effectLst>
              </a:rPr>
              <a:t>Motto- Michelle Obama said</a:t>
            </a:r>
            <a:r>
              <a:rPr lang="en-US" sz="2300" b="1" i="1" dirty="0"/>
              <a:t>, “when they go down- we go high”. When you’re exposed to bitterness- fear- hate, take a high road and respond with Peace and Love!!! </a:t>
            </a:r>
            <a:endParaRPr lang="en-ZA" sz="2300" b="1" i="1" dirty="0"/>
          </a:p>
        </p:txBody>
      </p:sp>
      <p:sp>
        <p:nvSpPr>
          <p:cNvPr id="3" name="Subtitle 2">
            <a:extLst>
              <a:ext uri="{FF2B5EF4-FFF2-40B4-BE49-F238E27FC236}">
                <a16:creationId xmlns:a16="http://schemas.microsoft.com/office/drawing/2014/main" id="{200E3698-A4AC-4563-96F0-CD117C3D1943}"/>
              </a:ext>
            </a:extLst>
          </p:cNvPr>
          <p:cNvSpPr>
            <a:spLocks noGrp="1"/>
          </p:cNvSpPr>
          <p:nvPr>
            <p:ph type="subTitle" idx="1"/>
          </p:nvPr>
        </p:nvSpPr>
        <p:spPr>
          <a:xfrm>
            <a:off x="5533696" y="6479627"/>
            <a:ext cx="5134303" cy="199545"/>
          </a:xfrm>
        </p:spPr>
        <p:txBody>
          <a:bodyPr>
            <a:normAutofit lnSpcReduction="10000"/>
          </a:bodyPr>
          <a:lstStyle/>
          <a:p>
            <a:r>
              <a:rPr lang="en-US" sz="800" dirty="0"/>
              <a:t>If you want peace- work for Justice</a:t>
            </a:r>
            <a:endParaRPr lang="en-ZA" sz="800" dirty="0"/>
          </a:p>
        </p:txBody>
      </p:sp>
      <p:pic>
        <p:nvPicPr>
          <p:cNvPr id="4" name="Picture 3">
            <a:extLst>
              <a:ext uri="{FF2B5EF4-FFF2-40B4-BE49-F238E27FC236}">
                <a16:creationId xmlns:a16="http://schemas.microsoft.com/office/drawing/2014/main" id="{19CC74AE-74F4-43E1-B719-7DE3769D3480}"/>
              </a:ext>
            </a:extLst>
          </p:cNvPr>
          <p:cNvPicPr>
            <a:picLocks noChangeAspect="1"/>
          </p:cNvPicPr>
          <p:nvPr/>
        </p:nvPicPr>
        <p:blipFill>
          <a:blip r:embed="rId2"/>
          <a:stretch>
            <a:fillRect/>
          </a:stretch>
        </p:blipFill>
        <p:spPr>
          <a:xfrm>
            <a:off x="376844" y="5694218"/>
            <a:ext cx="3926164" cy="984954"/>
          </a:xfrm>
          <a:prstGeom prst="rect">
            <a:avLst/>
          </a:prstGeom>
        </p:spPr>
      </p:pic>
      <p:sp>
        <p:nvSpPr>
          <p:cNvPr id="6" name="Slide Number Placeholder 5">
            <a:extLst>
              <a:ext uri="{FF2B5EF4-FFF2-40B4-BE49-F238E27FC236}">
                <a16:creationId xmlns:a16="http://schemas.microsoft.com/office/drawing/2014/main" id="{15005C1A-033D-6FF0-7A0F-30CA3F3CC9C0}"/>
              </a:ext>
            </a:extLst>
          </p:cNvPr>
          <p:cNvSpPr>
            <a:spLocks noGrp="1"/>
          </p:cNvSpPr>
          <p:nvPr>
            <p:ph type="sldNum" sz="quarter" idx="12"/>
          </p:nvPr>
        </p:nvSpPr>
        <p:spPr/>
        <p:txBody>
          <a:bodyPr/>
          <a:lstStyle/>
          <a:p>
            <a:fld id="{A17086F7-7C85-41B7-AE07-185825CA4DF8}" type="slidenum">
              <a:rPr lang="en-ZA" smtClean="0"/>
              <a:t>10</a:t>
            </a:fld>
            <a:endParaRPr lang="en-ZA"/>
          </a:p>
        </p:txBody>
      </p:sp>
    </p:spTree>
    <p:extLst>
      <p:ext uri="{BB962C8B-B14F-4D97-AF65-F5344CB8AC3E}">
        <p14:creationId xmlns:p14="http://schemas.microsoft.com/office/powerpoint/2010/main" val="319938119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7BC121-CC3C-4AE0-9564-F0358743F7BE}"/>
              </a:ext>
            </a:extLst>
          </p:cNvPr>
          <p:cNvSpPr>
            <a:spLocks noGrp="1"/>
          </p:cNvSpPr>
          <p:nvPr>
            <p:ph type="ctrTitle"/>
          </p:nvPr>
        </p:nvSpPr>
        <p:spPr>
          <a:xfrm>
            <a:off x="1524000" y="409902"/>
            <a:ext cx="9144000" cy="5707119"/>
          </a:xfrm>
        </p:spPr>
        <p:txBody>
          <a:bodyPr>
            <a:normAutofit fontScale="90000"/>
          </a:bodyPr>
          <a:lstStyle/>
          <a:p>
            <a:r>
              <a:rPr lang="en-US" sz="2700" b="1" i="1" dirty="0">
                <a:effectLst>
                  <a:outerShdw blurRad="38100" dist="38100" dir="2700000" algn="tl">
                    <a:srgbClr val="000000">
                      <a:alpha val="43137"/>
                    </a:srgbClr>
                  </a:outerShdw>
                </a:effectLst>
              </a:rPr>
              <a:t>JUSTICE AND PEACE MINISTRY:</a:t>
            </a:r>
            <a:br>
              <a:rPr lang="en-US" sz="2700" b="1" i="1" dirty="0">
                <a:effectLst>
                  <a:outerShdw blurRad="38100" dist="38100" dir="2700000" algn="tl">
                    <a:srgbClr val="000000">
                      <a:alpha val="43137"/>
                    </a:srgbClr>
                  </a:outerShdw>
                </a:effectLst>
              </a:rPr>
            </a:br>
            <a:r>
              <a:rPr lang="en-US" sz="2700" b="1" i="1" u="sng" dirty="0">
                <a:effectLst>
                  <a:outerShdw blurRad="38100" dist="38100" dir="2700000" algn="tl">
                    <a:srgbClr val="000000">
                      <a:alpha val="43137"/>
                    </a:srgbClr>
                  </a:outerShdw>
                </a:effectLst>
              </a:rPr>
              <a:t>OBJECTIVES OF JUSTICE AND PEACE MINISTRY: </a:t>
            </a:r>
            <a:br>
              <a:rPr lang="en-US" sz="3200" b="1" i="1" u="sng" dirty="0">
                <a:effectLst>
                  <a:outerShdw blurRad="38100" dist="38100" dir="2700000" algn="tl">
                    <a:srgbClr val="000000">
                      <a:alpha val="43137"/>
                    </a:srgbClr>
                  </a:outerShdw>
                </a:effectLst>
              </a:rPr>
            </a:br>
            <a:br>
              <a:rPr lang="en-US" sz="3200" b="1" i="1" u="sng" dirty="0">
                <a:effectLst>
                  <a:outerShdw blurRad="38100" dist="38100" dir="2700000" algn="tl">
                    <a:srgbClr val="000000">
                      <a:alpha val="43137"/>
                    </a:srgbClr>
                  </a:outerShdw>
                </a:effectLst>
              </a:rPr>
            </a:br>
            <a:r>
              <a:rPr lang="en-US" sz="2200" b="1" i="1" u="sng" dirty="0"/>
              <a:t>Promotion of Environmental Justice:</a:t>
            </a:r>
            <a:br>
              <a:rPr lang="en-US" sz="2200" b="1" i="1" u="sng" dirty="0"/>
            </a:br>
            <a:r>
              <a:rPr lang="en-US" sz="2200" b="1" i="1" dirty="0"/>
              <a:t>This is through implementation of Laudato Si- 7 goals and Laudato Deum. Greening the Archdiocese of Johannesburg.</a:t>
            </a:r>
            <a:br>
              <a:rPr lang="en-US" sz="2200" b="1" i="1" dirty="0"/>
            </a:br>
            <a:r>
              <a:rPr lang="en-US" sz="2200" b="1" i="1" u="sng" dirty="0"/>
              <a:t>Prevention of GBV-F:</a:t>
            </a:r>
            <a:br>
              <a:rPr lang="en-US" sz="2200" b="1" i="1" u="sng" dirty="0"/>
            </a:br>
            <a:r>
              <a:rPr lang="en-US" sz="2200" b="1" i="1" dirty="0"/>
              <a:t>This is through constant and vigorous creation of awareness in the parish communities and larger outside community.</a:t>
            </a:r>
            <a:br>
              <a:rPr lang="en-US" sz="2200" b="1" i="1" dirty="0"/>
            </a:br>
            <a:r>
              <a:rPr lang="en-US" sz="2200" b="1" i="1" dirty="0"/>
              <a:t> Conducting and facilitating workshops on Equality- Respect and Dignity- Toxic Masculinity- Patriarchy- Marriage counselling and talks- Domestic and Sexual Abuse- General Violence and Mission of Christ.</a:t>
            </a:r>
            <a:br>
              <a:rPr lang="en-US" sz="2200" b="1" i="1" dirty="0"/>
            </a:br>
            <a:r>
              <a:rPr lang="en-US" sz="2200" b="1" i="1" u="sng" dirty="0"/>
              <a:t>Eradication of Drugs/ Substance Abuse and Alcoholism:</a:t>
            </a:r>
            <a:r>
              <a:rPr lang="en-US" sz="2200" b="1" i="1" dirty="0"/>
              <a:t>  </a:t>
            </a:r>
            <a:br>
              <a:rPr lang="en-US" sz="2200" b="1" i="1" dirty="0"/>
            </a:br>
            <a:r>
              <a:rPr lang="en-US" sz="2200" b="1" i="1" dirty="0"/>
              <a:t>This is through awareness campaigns- workshops and talks- access to opportunities- voluntary assessments and facilitating and promoting recovery methods- family and individual counselling.</a:t>
            </a:r>
            <a:br>
              <a:rPr lang="en-US" sz="2200" b="1" i="1" dirty="0"/>
            </a:br>
            <a:r>
              <a:rPr lang="en-US" sz="2200" b="1" i="1" u="sng" dirty="0"/>
              <a:t>Career Awareness/Information and Employability:</a:t>
            </a:r>
            <a:br>
              <a:rPr lang="en-US" sz="2200" b="1" i="1" u="sng" dirty="0"/>
            </a:br>
            <a:r>
              <a:rPr lang="en-US" sz="2200" b="1" i="1" dirty="0"/>
              <a:t>Creating smooth pathways from school to employability through interventions at high school- tertiary and skills development levels. Cultivate an adaptable- flexible mindset for Youth and Adults alike.</a:t>
            </a:r>
            <a:endParaRPr lang="en-ZA" sz="2200" b="1" i="1" u="sng" dirty="0"/>
          </a:p>
        </p:txBody>
      </p:sp>
      <p:sp>
        <p:nvSpPr>
          <p:cNvPr id="3" name="Subtitle 2">
            <a:extLst>
              <a:ext uri="{FF2B5EF4-FFF2-40B4-BE49-F238E27FC236}">
                <a16:creationId xmlns:a16="http://schemas.microsoft.com/office/drawing/2014/main" id="{200E3698-A4AC-4563-96F0-CD117C3D1943}"/>
              </a:ext>
            </a:extLst>
          </p:cNvPr>
          <p:cNvSpPr>
            <a:spLocks noGrp="1"/>
          </p:cNvSpPr>
          <p:nvPr>
            <p:ph type="subTitle" idx="1"/>
          </p:nvPr>
        </p:nvSpPr>
        <p:spPr>
          <a:xfrm>
            <a:off x="5533696" y="6479627"/>
            <a:ext cx="5134303" cy="199545"/>
          </a:xfrm>
        </p:spPr>
        <p:txBody>
          <a:bodyPr>
            <a:normAutofit lnSpcReduction="10000"/>
          </a:bodyPr>
          <a:lstStyle/>
          <a:p>
            <a:r>
              <a:rPr lang="en-US" sz="800" dirty="0"/>
              <a:t>If you want peace- work for Justice</a:t>
            </a:r>
            <a:endParaRPr lang="en-ZA" sz="800" dirty="0"/>
          </a:p>
        </p:txBody>
      </p:sp>
      <p:pic>
        <p:nvPicPr>
          <p:cNvPr id="4" name="Picture 3">
            <a:extLst>
              <a:ext uri="{FF2B5EF4-FFF2-40B4-BE49-F238E27FC236}">
                <a16:creationId xmlns:a16="http://schemas.microsoft.com/office/drawing/2014/main" id="{19CC74AE-74F4-43E1-B719-7DE3769D3480}"/>
              </a:ext>
            </a:extLst>
          </p:cNvPr>
          <p:cNvPicPr>
            <a:picLocks noChangeAspect="1"/>
          </p:cNvPicPr>
          <p:nvPr/>
        </p:nvPicPr>
        <p:blipFill>
          <a:blip r:embed="rId2"/>
          <a:stretch>
            <a:fillRect/>
          </a:stretch>
        </p:blipFill>
        <p:spPr>
          <a:xfrm>
            <a:off x="376844" y="5680363"/>
            <a:ext cx="3926164" cy="998809"/>
          </a:xfrm>
          <a:prstGeom prst="rect">
            <a:avLst/>
          </a:prstGeom>
        </p:spPr>
      </p:pic>
      <p:sp>
        <p:nvSpPr>
          <p:cNvPr id="6" name="Slide Number Placeholder 5">
            <a:extLst>
              <a:ext uri="{FF2B5EF4-FFF2-40B4-BE49-F238E27FC236}">
                <a16:creationId xmlns:a16="http://schemas.microsoft.com/office/drawing/2014/main" id="{7B32DB97-D8E6-6A04-5C00-99C7B49E5781}"/>
              </a:ext>
            </a:extLst>
          </p:cNvPr>
          <p:cNvSpPr>
            <a:spLocks noGrp="1"/>
          </p:cNvSpPr>
          <p:nvPr>
            <p:ph type="sldNum" sz="quarter" idx="12"/>
          </p:nvPr>
        </p:nvSpPr>
        <p:spPr/>
        <p:txBody>
          <a:bodyPr/>
          <a:lstStyle/>
          <a:p>
            <a:fld id="{A17086F7-7C85-41B7-AE07-185825CA4DF8}" type="slidenum">
              <a:rPr lang="en-ZA" smtClean="0"/>
              <a:t>11</a:t>
            </a:fld>
            <a:endParaRPr lang="en-ZA"/>
          </a:p>
        </p:txBody>
      </p:sp>
    </p:spTree>
    <p:extLst>
      <p:ext uri="{BB962C8B-B14F-4D97-AF65-F5344CB8AC3E}">
        <p14:creationId xmlns:p14="http://schemas.microsoft.com/office/powerpoint/2010/main" val="7003861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7BC121-CC3C-4AE0-9564-F0358743F7BE}"/>
              </a:ext>
            </a:extLst>
          </p:cNvPr>
          <p:cNvSpPr>
            <a:spLocks noGrp="1"/>
          </p:cNvSpPr>
          <p:nvPr>
            <p:ph type="ctrTitle"/>
          </p:nvPr>
        </p:nvSpPr>
        <p:spPr>
          <a:xfrm>
            <a:off x="1524000" y="409902"/>
            <a:ext cx="9144000" cy="5344512"/>
          </a:xfrm>
        </p:spPr>
        <p:txBody>
          <a:bodyPr>
            <a:normAutofit fontScale="90000"/>
          </a:bodyPr>
          <a:lstStyle/>
          <a:p>
            <a:r>
              <a:rPr lang="en-US" sz="3200" b="1" i="1" dirty="0">
                <a:effectLst>
                  <a:outerShdw blurRad="38100" dist="38100" dir="2700000" algn="tl">
                    <a:srgbClr val="000000">
                      <a:alpha val="43137"/>
                    </a:srgbClr>
                  </a:outerShdw>
                </a:effectLst>
              </a:rPr>
              <a:t>JUSTICE AND PEACE MINISTRY:</a:t>
            </a:r>
            <a:br>
              <a:rPr lang="en-US" sz="3200" b="1" i="1" dirty="0">
                <a:effectLst>
                  <a:outerShdw blurRad="38100" dist="38100" dir="2700000" algn="tl">
                    <a:srgbClr val="000000">
                      <a:alpha val="43137"/>
                    </a:srgbClr>
                  </a:outerShdw>
                </a:effectLst>
              </a:rPr>
            </a:br>
            <a:r>
              <a:rPr lang="en-US" sz="3200" b="1" i="1" u="sng" dirty="0">
                <a:effectLst>
                  <a:outerShdw blurRad="38100" dist="38100" dir="2700000" algn="tl">
                    <a:srgbClr val="000000">
                      <a:alpha val="43137"/>
                    </a:srgbClr>
                  </a:outerShdw>
                </a:effectLst>
              </a:rPr>
              <a:t>PROJECTS- 1:</a:t>
            </a:r>
            <a:br>
              <a:rPr lang="en-US" sz="3200" b="1" i="1" u="sng" dirty="0">
                <a:effectLst>
                  <a:outerShdw blurRad="38100" dist="38100" dir="2700000" algn="tl">
                    <a:srgbClr val="000000">
                      <a:alpha val="43137"/>
                    </a:srgbClr>
                  </a:outerShdw>
                </a:effectLst>
              </a:rPr>
            </a:br>
            <a:r>
              <a:rPr lang="en-US" sz="3200" b="1" i="1" dirty="0">
                <a:effectLst>
                  <a:outerShdw blurRad="38100" dist="38100" dir="2700000" algn="tl">
                    <a:srgbClr val="000000">
                      <a:alpha val="43137"/>
                    </a:srgbClr>
                  </a:outerShdw>
                </a:effectLst>
              </a:rPr>
              <a:t>- </a:t>
            </a:r>
            <a:r>
              <a:rPr lang="en-US" sz="3200" b="1" i="1" dirty="0"/>
              <a:t>Piloting a Mentorship Program at selected parishes.</a:t>
            </a:r>
            <a:br>
              <a:rPr lang="en-US" sz="3200" b="1" i="1" u="sng" dirty="0">
                <a:effectLst>
                  <a:outerShdw blurRad="38100" dist="38100" dir="2700000" algn="tl">
                    <a:srgbClr val="000000">
                      <a:alpha val="43137"/>
                    </a:srgbClr>
                  </a:outerShdw>
                </a:effectLst>
              </a:rPr>
            </a:br>
            <a:r>
              <a:rPr lang="en-US" sz="3200" b="1" i="1" dirty="0"/>
              <a:t>- Establishment of Career Centres at parishes.</a:t>
            </a:r>
            <a:br>
              <a:rPr lang="en-US" sz="3200" b="1" i="1" dirty="0"/>
            </a:br>
            <a:r>
              <a:rPr lang="en-US" sz="3200" b="1" i="1" dirty="0"/>
              <a:t>- Facilitating Career Exhibitions at parishes.</a:t>
            </a:r>
            <a:br>
              <a:rPr lang="en-US" sz="3200" b="1" i="1" dirty="0"/>
            </a:br>
            <a:r>
              <a:rPr lang="en-US" sz="3200" b="1" i="1" dirty="0"/>
              <a:t>- Monthly  observance of Blessings the Sick and differently Abled  persons at parishes.</a:t>
            </a:r>
            <a:br>
              <a:rPr lang="en-US" sz="3200" b="1" i="1" dirty="0"/>
            </a:br>
            <a:r>
              <a:rPr lang="en-US" sz="3200" b="1" i="1" dirty="0"/>
              <a:t>- Importance of Saints in our Christians life and publish articles about Saints on their feast days.</a:t>
            </a:r>
            <a:br>
              <a:rPr lang="en-US" sz="3200" b="1" i="1" dirty="0"/>
            </a:br>
            <a:r>
              <a:rPr lang="en-US" sz="3200" b="1" i="1" dirty="0"/>
              <a:t>- Schools motivations around Deaneries.</a:t>
            </a:r>
            <a:br>
              <a:rPr lang="en-US" sz="3200" b="1" i="1" dirty="0"/>
            </a:br>
            <a:r>
              <a:rPr lang="en-US" sz="3200" b="1" i="1" dirty="0"/>
              <a:t>- Schools Laboratory interventions around Deaneries.</a:t>
            </a:r>
            <a:br>
              <a:rPr lang="en-US" sz="3200" b="1" i="1" dirty="0"/>
            </a:br>
            <a:r>
              <a:rPr lang="en-US" sz="3200" b="1" i="1" dirty="0"/>
              <a:t>- Various Youth interventions around Deaneries.</a:t>
            </a:r>
            <a:endParaRPr lang="en-ZA" sz="3600" b="1" i="1" dirty="0"/>
          </a:p>
        </p:txBody>
      </p:sp>
      <p:sp>
        <p:nvSpPr>
          <p:cNvPr id="3" name="Subtitle 2">
            <a:extLst>
              <a:ext uri="{FF2B5EF4-FFF2-40B4-BE49-F238E27FC236}">
                <a16:creationId xmlns:a16="http://schemas.microsoft.com/office/drawing/2014/main" id="{200E3698-A4AC-4563-96F0-CD117C3D1943}"/>
              </a:ext>
            </a:extLst>
          </p:cNvPr>
          <p:cNvSpPr>
            <a:spLocks noGrp="1"/>
          </p:cNvSpPr>
          <p:nvPr>
            <p:ph type="subTitle" idx="1"/>
          </p:nvPr>
        </p:nvSpPr>
        <p:spPr>
          <a:xfrm>
            <a:off x="5533696" y="6479627"/>
            <a:ext cx="5134303" cy="199545"/>
          </a:xfrm>
        </p:spPr>
        <p:txBody>
          <a:bodyPr>
            <a:normAutofit lnSpcReduction="10000"/>
          </a:bodyPr>
          <a:lstStyle/>
          <a:p>
            <a:r>
              <a:rPr lang="en-US" sz="800" dirty="0"/>
              <a:t>If you want peace- work for Justice</a:t>
            </a:r>
            <a:endParaRPr lang="en-ZA" sz="800" dirty="0"/>
          </a:p>
        </p:txBody>
      </p:sp>
      <p:pic>
        <p:nvPicPr>
          <p:cNvPr id="4" name="Picture 3">
            <a:extLst>
              <a:ext uri="{FF2B5EF4-FFF2-40B4-BE49-F238E27FC236}">
                <a16:creationId xmlns:a16="http://schemas.microsoft.com/office/drawing/2014/main" id="{19CC74AE-74F4-43E1-B719-7DE3769D3480}"/>
              </a:ext>
            </a:extLst>
          </p:cNvPr>
          <p:cNvPicPr>
            <a:picLocks noChangeAspect="1"/>
          </p:cNvPicPr>
          <p:nvPr/>
        </p:nvPicPr>
        <p:blipFill>
          <a:blip r:embed="rId2"/>
          <a:stretch>
            <a:fillRect/>
          </a:stretch>
        </p:blipFill>
        <p:spPr>
          <a:xfrm>
            <a:off x="376844" y="5624945"/>
            <a:ext cx="3926164" cy="1054227"/>
          </a:xfrm>
          <a:prstGeom prst="rect">
            <a:avLst/>
          </a:prstGeom>
        </p:spPr>
      </p:pic>
      <p:sp>
        <p:nvSpPr>
          <p:cNvPr id="6" name="Slide Number Placeholder 5">
            <a:extLst>
              <a:ext uri="{FF2B5EF4-FFF2-40B4-BE49-F238E27FC236}">
                <a16:creationId xmlns:a16="http://schemas.microsoft.com/office/drawing/2014/main" id="{B152B2B1-A4EE-3D46-CDAE-3185DB5A2F3D}"/>
              </a:ext>
            </a:extLst>
          </p:cNvPr>
          <p:cNvSpPr>
            <a:spLocks noGrp="1"/>
          </p:cNvSpPr>
          <p:nvPr>
            <p:ph type="sldNum" sz="quarter" idx="12"/>
          </p:nvPr>
        </p:nvSpPr>
        <p:spPr/>
        <p:txBody>
          <a:bodyPr/>
          <a:lstStyle/>
          <a:p>
            <a:fld id="{A17086F7-7C85-41B7-AE07-185825CA4DF8}" type="slidenum">
              <a:rPr lang="en-ZA" smtClean="0"/>
              <a:t>12</a:t>
            </a:fld>
            <a:endParaRPr lang="en-ZA"/>
          </a:p>
        </p:txBody>
      </p:sp>
    </p:spTree>
    <p:extLst>
      <p:ext uri="{BB962C8B-B14F-4D97-AF65-F5344CB8AC3E}">
        <p14:creationId xmlns:p14="http://schemas.microsoft.com/office/powerpoint/2010/main" val="133204157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7BC121-CC3C-4AE0-9564-F0358743F7BE}"/>
              </a:ext>
            </a:extLst>
          </p:cNvPr>
          <p:cNvSpPr>
            <a:spLocks noGrp="1"/>
          </p:cNvSpPr>
          <p:nvPr>
            <p:ph type="ctrTitle"/>
          </p:nvPr>
        </p:nvSpPr>
        <p:spPr>
          <a:xfrm>
            <a:off x="1524000" y="409903"/>
            <a:ext cx="9144000" cy="4162098"/>
          </a:xfrm>
        </p:spPr>
        <p:txBody>
          <a:bodyPr>
            <a:normAutofit fontScale="90000"/>
          </a:bodyPr>
          <a:lstStyle/>
          <a:p>
            <a:r>
              <a:rPr lang="en-US" sz="3200" b="1" i="1" dirty="0">
                <a:effectLst>
                  <a:outerShdw blurRad="38100" dist="38100" dir="2700000" algn="tl">
                    <a:srgbClr val="000000">
                      <a:alpha val="43137"/>
                    </a:srgbClr>
                  </a:outerShdw>
                </a:effectLst>
              </a:rPr>
              <a:t>JUSTICE AND PEACE MINISTRY:</a:t>
            </a:r>
            <a:br>
              <a:rPr lang="en-US" sz="3600" b="1" dirty="0">
                <a:effectLst>
                  <a:outerShdw blurRad="38100" dist="38100" dir="2700000" algn="tl">
                    <a:srgbClr val="000000">
                      <a:alpha val="43137"/>
                    </a:srgbClr>
                  </a:outerShdw>
                </a:effectLst>
              </a:rPr>
            </a:br>
            <a:br>
              <a:rPr lang="en-US" sz="3600" b="1" dirty="0">
                <a:effectLst>
                  <a:outerShdw blurRad="38100" dist="38100" dir="2700000" algn="tl">
                    <a:srgbClr val="000000">
                      <a:alpha val="43137"/>
                    </a:srgbClr>
                  </a:outerShdw>
                </a:effectLst>
              </a:rPr>
            </a:br>
            <a:r>
              <a:rPr lang="en-US" sz="3200" b="1" i="1" u="sng" dirty="0">
                <a:effectLst>
                  <a:outerShdw blurRad="38100" dist="38100" dir="2700000" algn="tl">
                    <a:srgbClr val="000000">
                      <a:alpha val="43137"/>
                    </a:srgbClr>
                  </a:outerShdw>
                </a:effectLst>
              </a:rPr>
              <a:t>CONSTANT FOCUS ON SOCIAL CHALLENGES:</a:t>
            </a:r>
            <a:br>
              <a:rPr lang="en-US" sz="3200" b="1" i="1" u="sng" dirty="0">
                <a:effectLst>
                  <a:outerShdw blurRad="38100" dist="38100" dir="2700000" algn="tl">
                    <a:srgbClr val="000000">
                      <a:alpha val="43137"/>
                    </a:srgbClr>
                  </a:outerShdw>
                </a:effectLst>
              </a:rPr>
            </a:br>
            <a:r>
              <a:rPr lang="en-US" sz="3200" b="1" i="1" dirty="0"/>
              <a:t>Justice and Peace continues to raise awareness on all social issues impacting on communities, through workshops on the following: Anxiety- Abortions- Teenage Pregnancy- Bullying- Crime- Corruption- Depression and Mental illness- Discrimination and Racism- Inequality- Responsible Behaviours- Unemployment and General Violence, etc.</a:t>
            </a:r>
            <a:endParaRPr lang="en-ZA" sz="3200" b="1" i="1" dirty="0"/>
          </a:p>
        </p:txBody>
      </p:sp>
      <p:sp>
        <p:nvSpPr>
          <p:cNvPr id="3" name="Subtitle 2">
            <a:extLst>
              <a:ext uri="{FF2B5EF4-FFF2-40B4-BE49-F238E27FC236}">
                <a16:creationId xmlns:a16="http://schemas.microsoft.com/office/drawing/2014/main" id="{200E3698-A4AC-4563-96F0-CD117C3D1943}"/>
              </a:ext>
            </a:extLst>
          </p:cNvPr>
          <p:cNvSpPr>
            <a:spLocks noGrp="1"/>
          </p:cNvSpPr>
          <p:nvPr>
            <p:ph type="subTitle" idx="1"/>
          </p:nvPr>
        </p:nvSpPr>
        <p:spPr>
          <a:xfrm>
            <a:off x="5533696" y="6479627"/>
            <a:ext cx="5134303" cy="199545"/>
          </a:xfrm>
        </p:spPr>
        <p:txBody>
          <a:bodyPr>
            <a:normAutofit lnSpcReduction="10000"/>
          </a:bodyPr>
          <a:lstStyle/>
          <a:p>
            <a:r>
              <a:rPr lang="en-US" sz="800" dirty="0"/>
              <a:t>If you want peace- work for Justice</a:t>
            </a:r>
            <a:endParaRPr lang="en-ZA" sz="800" dirty="0"/>
          </a:p>
        </p:txBody>
      </p:sp>
      <p:pic>
        <p:nvPicPr>
          <p:cNvPr id="4" name="Picture 3">
            <a:extLst>
              <a:ext uri="{FF2B5EF4-FFF2-40B4-BE49-F238E27FC236}">
                <a16:creationId xmlns:a16="http://schemas.microsoft.com/office/drawing/2014/main" id="{19CC74AE-74F4-43E1-B719-7DE3769D3480}"/>
              </a:ext>
            </a:extLst>
          </p:cNvPr>
          <p:cNvPicPr>
            <a:picLocks noChangeAspect="1"/>
          </p:cNvPicPr>
          <p:nvPr/>
        </p:nvPicPr>
        <p:blipFill>
          <a:blip r:embed="rId2"/>
          <a:stretch>
            <a:fillRect/>
          </a:stretch>
        </p:blipFill>
        <p:spPr>
          <a:xfrm>
            <a:off x="376844" y="5666509"/>
            <a:ext cx="3926164" cy="1012664"/>
          </a:xfrm>
          <a:prstGeom prst="rect">
            <a:avLst/>
          </a:prstGeom>
        </p:spPr>
      </p:pic>
      <p:sp>
        <p:nvSpPr>
          <p:cNvPr id="6" name="Slide Number Placeholder 5">
            <a:extLst>
              <a:ext uri="{FF2B5EF4-FFF2-40B4-BE49-F238E27FC236}">
                <a16:creationId xmlns:a16="http://schemas.microsoft.com/office/drawing/2014/main" id="{8D41C469-A671-7B77-1362-EEDF431725A5}"/>
              </a:ext>
            </a:extLst>
          </p:cNvPr>
          <p:cNvSpPr>
            <a:spLocks noGrp="1"/>
          </p:cNvSpPr>
          <p:nvPr>
            <p:ph type="sldNum" sz="quarter" idx="12"/>
          </p:nvPr>
        </p:nvSpPr>
        <p:spPr/>
        <p:txBody>
          <a:bodyPr/>
          <a:lstStyle/>
          <a:p>
            <a:fld id="{A17086F7-7C85-41B7-AE07-185825CA4DF8}" type="slidenum">
              <a:rPr lang="en-ZA" smtClean="0"/>
              <a:t>13</a:t>
            </a:fld>
            <a:endParaRPr lang="en-ZA"/>
          </a:p>
        </p:txBody>
      </p:sp>
    </p:spTree>
    <p:extLst>
      <p:ext uri="{BB962C8B-B14F-4D97-AF65-F5344CB8AC3E}">
        <p14:creationId xmlns:p14="http://schemas.microsoft.com/office/powerpoint/2010/main" val="396558176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7BC121-CC3C-4AE0-9564-F0358743F7BE}"/>
              </a:ext>
            </a:extLst>
          </p:cNvPr>
          <p:cNvSpPr>
            <a:spLocks noGrp="1"/>
          </p:cNvSpPr>
          <p:nvPr>
            <p:ph type="ctrTitle"/>
          </p:nvPr>
        </p:nvSpPr>
        <p:spPr>
          <a:xfrm>
            <a:off x="1524000" y="409903"/>
            <a:ext cx="9144000" cy="4162098"/>
          </a:xfrm>
        </p:spPr>
        <p:txBody>
          <a:bodyPr>
            <a:normAutofit fontScale="90000"/>
          </a:bodyPr>
          <a:lstStyle/>
          <a:p>
            <a:r>
              <a:rPr lang="en-US" sz="3200" b="1" i="1" dirty="0">
                <a:effectLst>
                  <a:outerShdw blurRad="38100" dist="38100" dir="2700000" algn="tl">
                    <a:srgbClr val="000000">
                      <a:alpha val="43137"/>
                    </a:srgbClr>
                  </a:outerShdw>
                </a:effectLst>
              </a:rPr>
              <a:t>JUSTICE AND PEACE MINISTRY:</a:t>
            </a:r>
            <a:br>
              <a:rPr lang="en-US" sz="3600" b="1" dirty="0">
                <a:effectLst>
                  <a:outerShdw blurRad="38100" dist="38100" dir="2700000" algn="tl">
                    <a:srgbClr val="000000">
                      <a:alpha val="43137"/>
                    </a:srgbClr>
                  </a:outerShdw>
                </a:effectLst>
              </a:rPr>
            </a:br>
            <a:br>
              <a:rPr lang="en-US" sz="3600" b="1" dirty="0">
                <a:effectLst>
                  <a:outerShdw blurRad="38100" dist="38100" dir="2700000" algn="tl">
                    <a:srgbClr val="000000">
                      <a:alpha val="43137"/>
                    </a:srgbClr>
                  </a:outerShdw>
                </a:effectLst>
              </a:rPr>
            </a:br>
            <a:r>
              <a:rPr lang="en-US" sz="3200" b="1" i="1" u="sng" dirty="0">
                <a:effectLst>
                  <a:outerShdw blurRad="38100" dist="38100" dir="2700000" algn="tl">
                    <a:srgbClr val="000000">
                      <a:alpha val="43137"/>
                    </a:srgbClr>
                  </a:outerShdw>
                </a:effectLst>
              </a:rPr>
              <a:t>PARISHES:</a:t>
            </a:r>
            <a:br>
              <a:rPr lang="en-US" sz="3200" b="1" i="1" u="sng" dirty="0">
                <a:effectLst>
                  <a:outerShdw blurRad="38100" dist="38100" dir="2700000" algn="tl">
                    <a:srgbClr val="000000">
                      <a:alpha val="43137"/>
                    </a:srgbClr>
                  </a:outerShdw>
                </a:effectLst>
              </a:rPr>
            </a:br>
            <a:r>
              <a:rPr lang="en-US" sz="3200" b="1" i="1" dirty="0"/>
              <a:t>Justice and Peace encourages parishes to identify parish community specific challenges to focus on and ensure more awareness is created and support given on those specific challenges to help empower the community. The church must play an active role in the communities it serves.</a:t>
            </a:r>
            <a:br>
              <a:rPr lang="en-US" sz="3200" b="1" i="1" dirty="0"/>
            </a:br>
            <a:endParaRPr lang="en-ZA" sz="3200" b="1" i="1" dirty="0"/>
          </a:p>
        </p:txBody>
      </p:sp>
      <p:sp>
        <p:nvSpPr>
          <p:cNvPr id="3" name="Subtitle 2">
            <a:extLst>
              <a:ext uri="{FF2B5EF4-FFF2-40B4-BE49-F238E27FC236}">
                <a16:creationId xmlns:a16="http://schemas.microsoft.com/office/drawing/2014/main" id="{200E3698-A4AC-4563-96F0-CD117C3D1943}"/>
              </a:ext>
            </a:extLst>
          </p:cNvPr>
          <p:cNvSpPr>
            <a:spLocks noGrp="1"/>
          </p:cNvSpPr>
          <p:nvPr>
            <p:ph type="subTitle" idx="1"/>
          </p:nvPr>
        </p:nvSpPr>
        <p:spPr>
          <a:xfrm>
            <a:off x="5533696" y="6479627"/>
            <a:ext cx="5134303" cy="199545"/>
          </a:xfrm>
        </p:spPr>
        <p:txBody>
          <a:bodyPr>
            <a:normAutofit lnSpcReduction="10000"/>
          </a:bodyPr>
          <a:lstStyle/>
          <a:p>
            <a:r>
              <a:rPr lang="en-US" sz="800" dirty="0"/>
              <a:t>If you want peace- work for Justice</a:t>
            </a:r>
            <a:endParaRPr lang="en-ZA" sz="800" dirty="0"/>
          </a:p>
        </p:txBody>
      </p:sp>
      <p:pic>
        <p:nvPicPr>
          <p:cNvPr id="4" name="Picture 3">
            <a:extLst>
              <a:ext uri="{FF2B5EF4-FFF2-40B4-BE49-F238E27FC236}">
                <a16:creationId xmlns:a16="http://schemas.microsoft.com/office/drawing/2014/main" id="{19CC74AE-74F4-43E1-B719-7DE3769D3480}"/>
              </a:ext>
            </a:extLst>
          </p:cNvPr>
          <p:cNvPicPr>
            <a:picLocks noChangeAspect="1"/>
          </p:cNvPicPr>
          <p:nvPr/>
        </p:nvPicPr>
        <p:blipFill>
          <a:blip r:embed="rId2"/>
          <a:stretch>
            <a:fillRect/>
          </a:stretch>
        </p:blipFill>
        <p:spPr>
          <a:xfrm>
            <a:off x="376844" y="5721927"/>
            <a:ext cx="3926164" cy="957246"/>
          </a:xfrm>
          <a:prstGeom prst="rect">
            <a:avLst/>
          </a:prstGeom>
        </p:spPr>
      </p:pic>
      <p:sp>
        <p:nvSpPr>
          <p:cNvPr id="6" name="Slide Number Placeholder 5">
            <a:extLst>
              <a:ext uri="{FF2B5EF4-FFF2-40B4-BE49-F238E27FC236}">
                <a16:creationId xmlns:a16="http://schemas.microsoft.com/office/drawing/2014/main" id="{E366B48E-C30B-2588-43CD-CD1CC4BBE5D6}"/>
              </a:ext>
            </a:extLst>
          </p:cNvPr>
          <p:cNvSpPr>
            <a:spLocks noGrp="1"/>
          </p:cNvSpPr>
          <p:nvPr>
            <p:ph type="sldNum" sz="quarter" idx="12"/>
          </p:nvPr>
        </p:nvSpPr>
        <p:spPr/>
        <p:txBody>
          <a:bodyPr/>
          <a:lstStyle/>
          <a:p>
            <a:fld id="{A17086F7-7C85-41B7-AE07-185825CA4DF8}" type="slidenum">
              <a:rPr lang="en-ZA" smtClean="0"/>
              <a:t>14</a:t>
            </a:fld>
            <a:endParaRPr lang="en-ZA"/>
          </a:p>
        </p:txBody>
      </p:sp>
    </p:spTree>
    <p:extLst>
      <p:ext uri="{BB962C8B-B14F-4D97-AF65-F5344CB8AC3E}">
        <p14:creationId xmlns:p14="http://schemas.microsoft.com/office/powerpoint/2010/main" val="378674960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7BC121-CC3C-4AE0-9564-F0358743F7BE}"/>
              </a:ext>
            </a:extLst>
          </p:cNvPr>
          <p:cNvSpPr>
            <a:spLocks noGrp="1"/>
          </p:cNvSpPr>
          <p:nvPr>
            <p:ph type="ctrTitle"/>
          </p:nvPr>
        </p:nvSpPr>
        <p:spPr>
          <a:xfrm>
            <a:off x="1524000" y="-536028"/>
            <a:ext cx="9144000" cy="6448097"/>
          </a:xfrm>
        </p:spPr>
        <p:txBody>
          <a:bodyPr>
            <a:normAutofit fontScale="90000"/>
          </a:bodyPr>
          <a:lstStyle/>
          <a:p>
            <a:r>
              <a:rPr lang="en-US" sz="2800" b="1" i="1" dirty="0">
                <a:effectLst>
                  <a:outerShdw blurRad="38100" dist="38100" dir="2700000" algn="tl">
                    <a:srgbClr val="000000">
                      <a:alpha val="43137"/>
                    </a:srgbClr>
                  </a:outerShdw>
                </a:effectLst>
              </a:rPr>
              <a:t>JUSTICE AND PEACE MINISTRY:</a:t>
            </a:r>
            <a:br>
              <a:rPr lang="en-US" sz="2800" b="1" dirty="0">
                <a:effectLst>
                  <a:outerShdw blurRad="38100" dist="38100" dir="2700000" algn="tl">
                    <a:srgbClr val="000000">
                      <a:alpha val="43137"/>
                    </a:srgbClr>
                  </a:outerShdw>
                </a:effectLst>
              </a:rPr>
            </a:br>
            <a:br>
              <a:rPr lang="en-US" sz="3600" b="1" dirty="0">
                <a:effectLst>
                  <a:outerShdw blurRad="38100" dist="38100" dir="2700000" algn="tl">
                    <a:srgbClr val="000000">
                      <a:alpha val="43137"/>
                    </a:srgbClr>
                  </a:outerShdw>
                </a:effectLst>
              </a:rPr>
            </a:br>
            <a:r>
              <a:rPr lang="en-US" sz="2800" b="1" i="1" u="sng" dirty="0">
                <a:effectLst>
                  <a:outerShdw blurRad="38100" dist="38100" dir="2700000" algn="tl">
                    <a:srgbClr val="000000">
                      <a:alpha val="43137"/>
                    </a:srgbClr>
                  </a:outerShdw>
                </a:effectLst>
              </a:rPr>
              <a:t>JUSTICE AND PEACE 1</a:t>
            </a:r>
            <a:r>
              <a:rPr lang="en-US" sz="2800" b="1" i="1" u="sng" baseline="30000" dirty="0">
                <a:effectLst>
                  <a:outerShdw blurRad="38100" dist="38100" dir="2700000" algn="tl">
                    <a:srgbClr val="000000">
                      <a:alpha val="43137"/>
                    </a:srgbClr>
                  </a:outerShdw>
                </a:effectLst>
              </a:rPr>
              <a:t>ST</a:t>
            </a:r>
            <a:r>
              <a:rPr lang="en-US" sz="2800" b="1" i="1" u="sng" dirty="0">
                <a:effectLst>
                  <a:outerShdw blurRad="38100" dist="38100" dir="2700000" algn="tl">
                    <a:srgbClr val="000000">
                      <a:alpha val="43137"/>
                    </a:srgbClr>
                  </a:outerShdw>
                </a:effectLst>
              </a:rPr>
              <a:t> PRAYER:</a:t>
            </a:r>
            <a:br>
              <a:rPr lang="en-US" sz="2800" b="1" i="1" u="sng" dirty="0">
                <a:effectLst>
                  <a:outerShdw blurRad="38100" dist="38100" dir="2700000" algn="tl">
                    <a:srgbClr val="000000">
                      <a:alpha val="43137"/>
                    </a:srgbClr>
                  </a:outerShdw>
                </a:effectLst>
              </a:rPr>
            </a:br>
            <a:r>
              <a:rPr lang="en-US" sz="2300" b="1" i="1" dirty="0"/>
              <a:t>Justice and Peace has two Prayers, 1</a:t>
            </a:r>
            <a:r>
              <a:rPr lang="en-US" sz="2300" b="1" i="1" baseline="30000" dirty="0"/>
              <a:t>st</a:t>
            </a:r>
            <a:r>
              <a:rPr lang="en-US" sz="2300" b="1" i="1" dirty="0"/>
              <a:t> Prayer is the opening Prayer for all sessions. This Prayer was used in all meetings of Vatican II Council from where Justice and Peace was declared.</a:t>
            </a:r>
            <a:br>
              <a:rPr lang="en-US" sz="2300" b="1" i="1" dirty="0"/>
            </a:br>
            <a:r>
              <a:rPr lang="en-US" sz="2800" b="1" i="1" u="sng" dirty="0">
                <a:effectLst>
                  <a:outerShdw blurRad="38100" dist="38100" dir="2700000" algn="tl">
                    <a:srgbClr val="000000">
                      <a:alpha val="43137"/>
                    </a:srgbClr>
                  </a:outerShdw>
                </a:effectLst>
              </a:rPr>
              <a:t>OPENING PRAYER:</a:t>
            </a:r>
            <a:br>
              <a:rPr lang="en-US" sz="2800" b="1" i="1" dirty="0"/>
            </a:br>
            <a:r>
              <a:rPr lang="en-US" sz="2300" b="1" i="1" dirty="0"/>
              <a:t>We stand before you Holy Spirit, conscious of our sinfulness but aware that we gather in your name.</a:t>
            </a:r>
            <a:br>
              <a:rPr lang="en-US" sz="2300" b="1" i="1" dirty="0"/>
            </a:br>
            <a:r>
              <a:rPr lang="en-US" sz="2300" b="1" i="1" dirty="0"/>
              <a:t>Come to us, remain with us and enlighten our hearts. Give us the light and strength to know your will, to make it our own and to live it in our lives.</a:t>
            </a:r>
            <a:br>
              <a:rPr lang="en-US" sz="2300" b="1" i="1" dirty="0"/>
            </a:br>
            <a:r>
              <a:rPr lang="en-US" sz="2300" b="1" i="1" dirty="0"/>
              <a:t>Guide us by your wisdom, support us by your power, for you are God. You desire justice for all.</a:t>
            </a:r>
            <a:br>
              <a:rPr lang="en-US" sz="2300" b="1" i="1" dirty="0"/>
            </a:br>
            <a:r>
              <a:rPr lang="en-US" sz="2300" b="1" i="1" dirty="0"/>
              <a:t>Enable us to uphold the rights of others, do not allow us to be misled by ignorance or corrupted by </a:t>
            </a:r>
            <a:r>
              <a:rPr lang="en-US" sz="2300" b="1" i="1" dirty="0" err="1"/>
              <a:t>favour</a:t>
            </a:r>
            <a:r>
              <a:rPr lang="en-US" sz="2300" b="1" i="1" dirty="0"/>
              <a:t>.</a:t>
            </a:r>
            <a:br>
              <a:rPr lang="en-US" sz="2300" b="1" i="1" dirty="0"/>
            </a:br>
            <a:r>
              <a:rPr lang="en-US" sz="2300" b="1" i="1" dirty="0"/>
              <a:t>Unite us to yourself in the bond of love and keep us faithful to all that is true. As we gather in your name, may we temper justice with love so that our decisions may be pleasing to you and earn the reward promised to good and faithful servants.</a:t>
            </a:r>
            <a:br>
              <a:rPr lang="en-US" sz="2300" b="1" i="1" dirty="0"/>
            </a:br>
            <a:r>
              <a:rPr lang="en-US" sz="2300" b="1" i="1" dirty="0"/>
              <a:t>We ask all this through Lord Jesus Christ- our God, Amen!!</a:t>
            </a:r>
            <a:endParaRPr lang="en-ZA" sz="2300" b="1" i="1" dirty="0"/>
          </a:p>
        </p:txBody>
      </p:sp>
      <p:sp>
        <p:nvSpPr>
          <p:cNvPr id="3" name="Subtitle 2">
            <a:extLst>
              <a:ext uri="{FF2B5EF4-FFF2-40B4-BE49-F238E27FC236}">
                <a16:creationId xmlns:a16="http://schemas.microsoft.com/office/drawing/2014/main" id="{200E3698-A4AC-4563-96F0-CD117C3D1943}"/>
              </a:ext>
            </a:extLst>
          </p:cNvPr>
          <p:cNvSpPr>
            <a:spLocks noGrp="1"/>
          </p:cNvSpPr>
          <p:nvPr>
            <p:ph type="subTitle" idx="1"/>
          </p:nvPr>
        </p:nvSpPr>
        <p:spPr>
          <a:xfrm>
            <a:off x="5533696" y="6479627"/>
            <a:ext cx="5134303" cy="199545"/>
          </a:xfrm>
        </p:spPr>
        <p:txBody>
          <a:bodyPr>
            <a:normAutofit lnSpcReduction="10000"/>
          </a:bodyPr>
          <a:lstStyle/>
          <a:p>
            <a:r>
              <a:rPr lang="en-US" sz="800" dirty="0"/>
              <a:t>If you want peace- work for Justice</a:t>
            </a:r>
            <a:endParaRPr lang="en-ZA" sz="800" dirty="0"/>
          </a:p>
        </p:txBody>
      </p:sp>
      <p:pic>
        <p:nvPicPr>
          <p:cNvPr id="4" name="Picture 3">
            <a:extLst>
              <a:ext uri="{FF2B5EF4-FFF2-40B4-BE49-F238E27FC236}">
                <a16:creationId xmlns:a16="http://schemas.microsoft.com/office/drawing/2014/main" id="{19CC74AE-74F4-43E1-B719-7DE3769D3480}"/>
              </a:ext>
            </a:extLst>
          </p:cNvPr>
          <p:cNvPicPr>
            <a:picLocks noChangeAspect="1"/>
          </p:cNvPicPr>
          <p:nvPr/>
        </p:nvPicPr>
        <p:blipFill>
          <a:blip r:embed="rId2"/>
          <a:stretch>
            <a:fillRect/>
          </a:stretch>
        </p:blipFill>
        <p:spPr>
          <a:xfrm>
            <a:off x="376844" y="5749635"/>
            <a:ext cx="3926164" cy="901828"/>
          </a:xfrm>
          <a:prstGeom prst="rect">
            <a:avLst/>
          </a:prstGeom>
        </p:spPr>
      </p:pic>
      <p:sp>
        <p:nvSpPr>
          <p:cNvPr id="6" name="Slide Number Placeholder 5">
            <a:extLst>
              <a:ext uri="{FF2B5EF4-FFF2-40B4-BE49-F238E27FC236}">
                <a16:creationId xmlns:a16="http://schemas.microsoft.com/office/drawing/2014/main" id="{6D7637F2-D55E-0F08-B021-6C08F67C025A}"/>
              </a:ext>
            </a:extLst>
          </p:cNvPr>
          <p:cNvSpPr>
            <a:spLocks noGrp="1"/>
          </p:cNvSpPr>
          <p:nvPr>
            <p:ph type="sldNum" sz="quarter" idx="12"/>
          </p:nvPr>
        </p:nvSpPr>
        <p:spPr/>
        <p:txBody>
          <a:bodyPr/>
          <a:lstStyle/>
          <a:p>
            <a:fld id="{A17086F7-7C85-41B7-AE07-185825CA4DF8}" type="slidenum">
              <a:rPr lang="en-ZA" smtClean="0"/>
              <a:t>15</a:t>
            </a:fld>
            <a:endParaRPr lang="en-ZA"/>
          </a:p>
        </p:txBody>
      </p:sp>
    </p:spTree>
    <p:extLst>
      <p:ext uri="{BB962C8B-B14F-4D97-AF65-F5344CB8AC3E}">
        <p14:creationId xmlns:p14="http://schemas.microsoft.com/office/powerpoint/2010/main" val="395452764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7BC121-CC3C-4AE0-9564-F0358743F7BE}"/>
              </a:ext>
            </a:extLst>
          </p:cNvPr>
          <p:cNvSpPr>
            <a:spLocks noGrp="1"/>
          </p:cNvSpPr>
          <p:nvPr>
            <p:ph type="ctrTitle"/>
          </p:nvPr>
        </p:nvSpPr>
        <p:spPr>
          <a:xfrm>
            <a:off x="1524000" y="-583324"/>
            <a:ext cx="9144000" cy="6794938"/>
          </a:xfrm>
        </p:spPr>
        <p:txBody>
          <a:bodyPr>
            <a:normAutofit/>
          </a:bodyPr>
          <a:lstStyle/>
          <a:p>
            <a:r>
              <a:rPr lang="en-US" sz="2500" b="1" i="1" dirty="0">
                <a:effectLst>
                  <a:outerShdw blurRad="38100" dist="38100" dir="2700000" algn="tl">
                    <a:srgbClr val="000000">
                      <a:alpha val="43137"/>
                    </a:srgbClr>
                  </a:outerShdw>
                </a:effectLst>
              </a:rPr>
              <a:t>JUSTICE AND PEACE MINISTRY:</a:t>
            </a:r>
            <a:br>
              <a:rPr lang="en-US" sz="2500" b="1" dirty="0">
                <a:effectLst>
                  <a:outerShdw blurRad="38100" dist="38100" dir="2700000" algn="tl">
                    <a:srgbClr val="000000">
                      <a:alpha val="43137"/>
                    </a:srgbClr>
                  </a:outerShdw>
                </a:effectLst>
              </a:rPr>
            </a:br>
            <a:br>
              <a:rPr lang="en-US" sz="3600" b="1" dirty="0">
                <a:effectLst>
                  <a:outerShdw blurRad="38100" dist="38100" dir="2700000" algn="tl">
                    <a:srgbClr val="000000">
                      <a:alpha val="43137"/>
                    </a:srgbClr>
                  </a:outerShdw>
                </a:effectLst>
              </a:rPr>
            </a:br>
            <a:r>
              <a:rPr lang="en-US" sz="2500" b="1" i="1" u="sng" dirty="0">
                <a:effectLst>
                  <a:outerShdw blurRad="38100" dist="38100" dir="2700000" algn="tl">
                    <a:srgbClr val="000000">
                      <a:alpha val="43137"/>
                    </a:srgbClr>
                  </a:outerShdw>
                </a:effectLst>
              </a:rPr>
              <a:t>JUSTICE AND PEACE 2</a:t>
            </a:r>
            <a:r>
              <a:rPr lang="en-US" sz="2500" b="1" i="1" u="sng" baseline="30000" dirty="0">
                <a:effectLst>
                  <a:outerShdw blurRad="38100" dist="38100" dir="2700000" algn="tl">
                    <a:srgbClr val="000000">
                      <a:alpha val="43137"/>
                    </a:srgbClr>
                  </a:outerShdw>
                </a:effectLst>
              </a:rPr>
              <a:t>nd</a:t>
            </a:r>
            <a:r>
              <a:rPr lang="en-US" sz="2500" b="1" i="1" u="sng" dirty="0">
                <a:effectLst>
                  <a:outerShdw blurRad="38100" dist="38100" dir="2700000" algn="tl">
                    <a:srgbClr val="000000">
                      <a:alpha val="43137"/>
                    </a:srgbClr>
                  </a:outerShdw>
                </a:effectLst>
              </a:rPr>
              <a:t> PRAYER:</a:t>
            </a:r>
            <a:br>
              <a:rPr lang="en-US" sz="2500" b="1" i="1" u="sng" dirty="0">
                <a:effectLst>
                  <a:outerShdw blurRad="38100" dist="38100" dir="2700000" algn="tl">
                    <a:srgbClr val="000000">
                      <a:alpha val="43137"/>
                    </a:srgbClr>
                  </a:outerShdw>
                </a:effectLst>
              </a:rPr>
            </a:br>
            <a:r>
              <a:rPr lang="en-US" sz="2100" b="1" i="1" dirty="0"/>
              <a:t>Justice and Peace has two Prayers, this 2</a:t>
            </a:r>
            <a:r>
              <a:rPr lang="en-US" sz="2100" b="1" i="1" baseline="30000" dirty="0"/>
              <a:t>nd</a:t>
            </a:r>
            <a:r>
              <a:rPr lang="en-US" sz="2100" b="1" i="1" dirty="0"/>
              <a:t> Prayer is our closing Prayer for all sessions as we seek guidance from the Holy Father to succeed in His Mission.</a:t>
            </a:r>
            <a:br>
              <a:rPr lang="en-US" sz="2100" b="1" i="1" dirty="0"/>
            </a:br>
            <a:r>
              <a:rPr lang="en-US" sz="2500" b="1" i="1" u="sng" dirty="0">
                <a:effectLst>
                  <a:outerShdw blurRad="38100" dist="38100" dir="2700000" algn="tl">
                    <a:srgbClr val="000000">
                      <a:alpha val="43137"/>
                    </a:srgbClr>
                  </a:outerShdw>
                </a:effectLst>
              </a:rPr>
              <a:t>CLOSING PRAYER:</a:t>
            </a:r>
            <a:br>
              <a:rPr lang="en-US" sz="2500" b="1" i="1" dirty="0"/>
            </a:br>
            <a:r>
              <a:rPr lang="en-US" sz="2100" b="1" i="1" dirty="0"/>
              <a:t>O’ God of true democracy, of justice and love- our hope is in You. We Pray for our country, its people and environment. Grant that we take up the challenge of building our new nation and being responsible for our earth- the poor being its very foundation.</a:t>
            </a:r>
            <a:br>
              <a:rPr lang="en-US" sz="2100" b="1" i="1" dirty="0"/>
            </a:br>
            <a:r>
              <a:rPr lang="en-US" sz="2100" b="1" i="1" dirty="0"/>
              <a:t>Like Jesus of Gospel, fill our hearts with your Spirit to be fully human by affirming the dignity of all and especially now as we prepare to live out our ministry of justice and peace.</a:t>
            </a:r>
            <a:br>
              <a:rPr lang="en-US" sz="2100" b="1" i="1" dirty="0"/>
            </a:br>
            <a:r>
              <a:rPr lang="en-US" sz="2100" b="1" i="1" dirty="0"/>
              <a:t>Guide us as we plan to bring Your justice and peace into our parish- our workplace- our families and our communities. Be with each of us.</a:t>
            </a:r>
            <a:br>
              <a:rPr lang="en-US" sz="2100" b="1" i="1" dirty="0"/>
            </a:br>
            <a:r>
              <a:rPr lang="en-US" sz="2100" b="1" i="1" dirty="0"/>
              <a:t>Gift us with openness, a listening heart and courage to act justly and peacefully, love tenderly and walk humbly with You, our God.</a:t>
            </a:r>
            <a:br>
              <a:rPr lang="en-US" sz="2100" b="1" i="1" dirty="0"/>
            </a:br>
            <a:r>
              <a:rPr lang="en-US" sz="2100" b="1" i="1" dirty="0"/>
              <a:t>All this we ask through our Lord Jesus, our friend and model.</a:t>
            </a:r>
            <a:br>
              <a:rPr lang="en-US" sz="2100" b="1" i="1" dirty="0"/>
            </a:br>
            <a:r>
              <a:rPr lang="en-US" sz="2100" b="1" i="1" dirty="0"/>
              <a:t>Amen!!</a:t>
            </a:r>
            <a:br>
              <a:rPr lang="en-US" sz="2100" b="1" i="1" dirty="0"/>
            </a:br>
            <a:endParaRPr lang="en-ZA" sz="2100" b="1" i="1" dirty="0"/>
          </a:p>
        </p:txBody>
      </p:sp>
      <p:sp>
        <p:nvSpPr>
          <p:cNvPr id="3" name="Subtitle 2">
            <a:extLst>
              <a:ext uri="{FF2B5EF4-FFF2-40B4-BE49-F238E27FC236}">
                <a16:creationId xmlns:a16="http://schemas.microsoft.com/office/drawing/2014/main" id="{200E3698-A4AC-4563-96F0-CD117C3D1943}"/>
              </a:ext>
            </a:extLst>
          </p:cNvPr>
          <p:cNvSpPr>
            <a:spLocks noGrp="1"/>
          </p:cNvSpPr>
          <p:nvPr>
            <p:ph type="subTitle" idx="1"/>
          </p:nvPr>
        </p:nvSpPr>
        <p:spPr>
          <a:xfrm>
            <a:off x="5533696" y="6479627"/>
            <a:ext cx="5134303" cy="199545"/>
          </a:xfrm>
        </p:spPr>
        <p:txBody>
          <a:bodyPr>
            <a:normAutofit lnSpcReduction="10000"/>
          </a:bodyPr>
          <a:lstStyle/>
          <a:p>
            <a:r>
              <a:rPr lang="en-US" sz="800" dirty="0"/>
              <a:t>If you want peace- work for Justice</a:t>
            </a:r>
            <a:endParaRPr lang="en-ZA" sz="800" dirty="0"/>
          </a:p>
        </p:txBody>
      </p:sp>
      <p:pic>
        <p:nvPicPr>
          <p:cNvPr id="4" name="Picture 3">
            <a:extLst>
              <a:ext uri="{FF2B5EF4-FFF2-40B4-BE49-F238E27FC236}">
                <a16:creationId xmlns:a16="http://schemas.microsoft.com/office/drawing/2014/main" id="{19CC74AE-74F4-43E1-B719-7DE3769D3480}"/>
              </a:ext>
            </a:extLst>
          </p:cNvPr>
          <p:cNvPicPr>
            <a:picLocks noChangeAspect="1"/>
          </p:cNvPicPr>
          <p:nvPr/>
        </p:nvPicPr>
        <p:blipFill>
          <a:blip r:embed="rId2"/>
          <a:stretch>
            <a:fillRect/>
          </a:stretch>
        </p:blipFill>
        <p:spPr>
          <a:xfrm>
            <a:off x="376844" y="5624945"/>
            <a:ext cx="3926164" cy="1054228"/>
          </a:xfrm>
          <a:prstGeom prst="rect">
            <a:avLst/>
          </a:prstGeom>
        </p:spPr>
      </p:pic>
      <p:sp>
        <p:nvSpPr>
          <p:cNvPr id="6" name="Slide Number Placeholder 5">
            <a:extLst>
              <a:ext uri="{FF2B5EF4-FFF2-40B4-BE49-F238E27FC236}">
                <a16:creationId xmlns:a16="http://schemas.microsoft.com/office/drawing/2014/main" id="{25C1BE4E-7E1E-1826-0E98-0B581CAD7FF9}"/>
              </a:ext>
            </a:extLst>
          </p:cNvPr>
          <p:cNvSpPr>
            <a:spLocks noGrp="1"/>
          </p:cNvSpPr>
          <p:nvPr>
            <p:ph type="sldNum" sz="quarter" idx="12"/>
          </p:nvPr>
        </p:nvSpPr>
        <p:spPr/>
        <p:txBody>
          <a:bodyPr/>
          <a:lstStyle/>
          <a:p>
            <a:fld id="{A17086F7-7C85-41B7-AE07-185825CA4DF8}" type="slidenum">
              <a:rPr lang="en-ZA" smtClean="0"/>
              <a:t>16</a:t>
            </a:fld>
            <a:endParaRPr lang="en-ZA"/>
          </a:p>
        </p:txBody>
      </p:sp>
    </p:spTree>
    <p:extLst>
      <p:ext uri="{BB962C8B-B14F-4D97-AF65-F5344CB8AC3E}">
        <p14:creationId xmlns:p14="http://schemas.microsoft.com/office/powerpoint/2010/main" val="145855616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8" name="Rectangle 17">
            <a:extLst>
              <a:ext uri="{FF2B5EF4-FFF2-40B4-BE49-F238E27FC236}">
                <a16:creationId xmlns:a16="http://schemas.microsoft.com/office/drawing/2014/main" id="{7654728C-67BF-4E79-A6C5-739E38E4EEE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1CD2F6C8-1AA9-419D-8478-03A26D33F73E}"/>
              </a:ext>
            </a:extLst>
          </p:cNvPr>
          <p:cNvSpPr>
            <a:spLocks noGrp="1"/>
          </p:cNvSpPr>
          <p:nvPr>
            <p:ph type="title"/>
          </p:nvPr>
        </p:nvSpPr>
        <p:spPr>
          <a:xfrm>
            <a:off x="1252800" y="662399"/>
            <a:ext cx="10153650" cy="1494000"/>
          </a:xfrm>
        </p:spPr>
        <p:txBody>
          <a:bodyPr anchor="t">
            <a:normAutofit/>
          </a:bodyPr>
          <a:lstStyle/>
          <a:p>
            <a:r>
              <a:rPr lang="en-US" i="1" dirty="0">
                <a:effectLst>
                  <a:outerShdw blurRad="38100" dist="38100" dir="2700000" algn="tl">
                    <a:srgbClr val="000000">
                      <a:alpha val="43137"/>
                    </a:srgbClr>
                  </a:outerShdw>
                </a:effectLst>
              </a:rPr>
              <a:t>The End.</a:t>
            </a:r>
            <a:br>
              <a:rPr lang="en-US" i="1" dirty="0">
                <a:effectLst>
                  <a:outerShdw blurRad="38100" dist="38100" dir="2700000" algn="tl">
                    <a:srgbClr val="000000">
                      <a:alpha val="43137"/>
                    </a:srgbClr>
                  </a:outerShdw>
                </a:effectLst>
              </a:rPr>
            </a:br>
            <a:r>
              <a:rPr lang="en-US" i="1" dirty="0">
                <a:effectLst>
                  <a:outerShdw blurRad="38100" dist="38100" dir="2700000" algn="tl">
                    <a:srgbClr val="000000">
                      <a:alpha val="43137"/>
                    </a:srgbClr>
                  </a:outerShdw>
                </a:effectLst>
              </a:rPr>
              <a:t>Thank You!!!</a:t>
            </a:r>
            <a:endParaRPr lang="en-ZA" i="1" dirty="0">
              <a:effectLst>
                <a:outerShdw blurRad="38100" dist="38100" dir="2700000" algn="tl">
                  <a:srgbClr val="000000">
                    <a:alpha val="43137"/>
                  </a:srgbClr>
                </a:outerShdw>
              </a:effectLst>
            </a:endParaRPr>
          </a:p>
        </p:txBody>
      </p:sp>
      <p:grpSp>
        <p:nvGrpSpPr>
          <p:cNvPr id="20" name="Group 19">
            <a:extLst>
              <a:ext uri="{FF2B5EF4-FFF2-40B4-BE49-F238E27FC236}">
                <a16:creationId xmlns:a16="http://schemas.microsoft.com/office/drawing/2014/main" id="{543A8382-3FFB-447A-951B-056231F5FA0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885825" cy="6858000"/>
            <a:chOff x="0" y="0"/>
            <a:chExt cx="885825" cy="6858000"/>
          </a:xfrm>
        </p:grpSpPr>
        <p:sp>
          <p:nvSpPr>
            <p:cNvPr id="21" name="Freeform 6">
              <a:extLst>
                <a:ext uri="{FF2B5EF4-FFF2-40B4-BE49-F238E27FC236}">
                  <a16:creationId xmlns:a16="http://schemas.microsoft.com/office/drawing/2014/main" id="{ED83B12F-44E0-4E16-ACE9-2AA90C14BCC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0" y="0"/>
              <a:ext cx="885825" cy="6858000"/>
            </a:xfrm>
            <a:custGeom>
              <a:avLst/>
              <a:gdLst/>
              <a:ahLst/>
              <a:cxnLst/>
              <a:rect l="0" t="0" r="r" b="b"/>
              <a:pathLst>
                <a:path w="558" h="4320">
                  <a:moveTo>
                    <a:pt x="0" y="0"/>
                  </a:moveTo>
                  <a:lnTo>
                    <a:pt x="447" y="0"/>
                  </a:lnTo>
                  <a:lnTo>
                    <a:pt x="448" y="43"/>
                  </a:lnTo>
                  <a:lnTo>
                    <a:pt x="453" y="81"/>
                  </a:lnTo>
                  <a:lnTo>
                    <a:pt x="460" y="114"/>
                  </a:lnTo>
                  <a:lnTo>
                    <a:pt x="469" y="143"/>
                  </a:lnTo>
                  <a:lnTo>
                    <a:pt x="479" y="169"/>
                  </a:lnTo>
                  <a:lnTo>
                    <a:pt x="491" y="192"/>
                  </a:lnTo>
                  <a:lnTo>
                    <a:pt x="503" y="216"/>
                  </a:lnTo>
                  <a:lnTo>
                    <a:pt x="515" y="240"/>
                  </a:lnTo>
                  <a:lnTo>
                    <a:pt x="525" y="263"/>
                  </a:lnTo>
                  <a:lnTo>
                    <a:pt x="535" y="289"/>
                  </a:lnTo>
                  <a:lnTo>
                    <a:pt x="545" y="318"/>
                  </a:lnTo>
                  <a:lnTo>
                    <a:pt x="552" y="351"/>
                  </a:lnTo>
                  <a:lnTo>
                    <a:pt x="556" y="389"/>
                  </a:lnTo>
                  <a:lnTo>
                    <a:pt x="558" y="432"/>
                  </a:lnTo>
                  <a:lnTo>
                    <a:pt x="556" y="475"/>
                  </a:lnTo>
                  <a:lnTo>
                    <a:pt x="552" y="513"/>
                  </a:lnTo>
                  <a:lnTo>
                    <a:pt x="545" y="546"/>
                  </a:lnTo>
                  <a:lnTo>
                    <a:pt x="535" y="575"/>
                  </a:lnTo>
                  <a:lnTo>
                    <a:pt x="525" y="601"/>
                  </a:lnTo>
                  <a:lnTo>
                    <a:pt x="515" y="624"/>
                  </a:lnTo>
                  <a:lnTo>
                    <a:pt x="503" y="648"/>
                  </a:lnTo>
                  <a:lnTo>
                    <a:pt x="491" y="672"/>
                  </a:lnTo>
                  <a:lnTo>
                    <a:pt x="479" y="695"/>
                  </a:lnTo>
                  <a:lnTo>
                    <a:pt x="469" y="721"/>
                  </a:lnTo>
                  <a:lnTo>
                    <a:pt x="460" y="750"/>
                  </a:lnTo>
                  <a:lnTo>
                    <a:pt x="453" y="783"/>
                  </a:lnTo>
                  <a:lnTo>
                    <a:pt x="448" y="821"/>
                  </a:lnTo>
                  <a:lnTo>
                    <a:pt x="447" y="864"/>
                  </a:lnTo>
                  <a:lnTo>
                    <a:pt x="448" y="907"/>
                  </a:lnTo>
                  <a:lnTo>
                    <a:pt x="453" y="945"/>
                  </a:lnTo>
                  <a:lnTo>
                    <a:pt x="460" y="978"/>
                  </a:lnTo>
                  <a:lnTo>
                    <a:pt x="469" y="1007"/>
                  </a:lnTo>
                  <a:lnTo>
                    <a:pt x="479" y="1033"/>
                  </a:lnTo>
                  <a:lnTo>
                    <a:pt x="491" y="1056"/>
                  </a:lnTo>
                  <a:lnTo>
                    <a:pt x="503" y="1080"/>
                  </a:lnTo>
                  <a:lnTo>
                    <a:pt x="515" y="1104"/>
                  </a:lnTo>
                  <a:lnTo>
                    <a:pt x="525" y="1127"/>
                  </a:lnTo>
                  <a:lnTo>
                    <a:pt x="535" y="1153"/>
                  </a:lnTo>
                  <a:lnTo>
                    <a:pt x="545" y="1182"/>
                  </a:lnTo>
                  <a:lnTo>
                    <a:pt x="552" y="1215"/>
                  </a:lnTo>
                  <a:lnTo>
                    <a:pt x="556" y="1253"/>
                  </a:lnTo>
                  <a:lnTo>
                    <a:pt x="558" y="1296"/>
                  </a:lnTo>
                  <a:lnTo>
                    <a:pt x="556" y="1339"/>
                  </a:lnTo>
                  <a:lnTo>
                    <a:pt x="552" y="1377"/>
                  </a:lnTo>
                  <a:lnTo>
                    <a:pt x="545" y="1410"/>
                  </a:lnTo>
                  <a:lnTo>
                    <a:pt x="535" y="1439"/>
                  </a:lnTo>
                  <a:lnTo>
                    <a:pt x="525" y="1465"/>
                  </a:lnTo>
                  <a:lnTo>
                    <a:pt x="515" y="1488"/>
                  </a:lnTo>
                  <a:lnTo>
                    <a:pt x="503" y="1512"/>
                  </a:lnTo>
                  <a:lnTo>
                    <a:pt x="491" y="1536"/>
                  </a:lnTo>
                  <a:lnTo>
                    <a:pt x="479" y="1559"/>
                  </a:lnTo>
                  <a:lnTo>
                    <a:pt x="469" y="1585"/>
                  </a:lnTo>
                  <a:lnTo>
                    <a:pt x="460" y="1614"/>
                  </a:lnTo>
                  <a:lnTo>
                    <a:pt x="453" y="1647"/>
                  </a:lnTo>
                  <a:lnTo>
                    <a:pt x="448" y="1685"/>
                  </a:lnTo>
                  <a:lnTo>
                    <a:pt x="447" y="1728"/>
                  </a:lnTo>
                  <a:lnTo>
                    <a:pt x="448" y="1771"/>
                  </a:lnTo>
                  <a:lnTo>
                    <a:pt x="453" y="1809"/>
                  </a:lnTo>
                  <a:lnTo>
                    <a:pt x="460" y="1842"/>
                  </a:lnTo>
                  <a:lnTo>
                    <a:pt x="469" y="1871"/>
                  </a:lnTo>
                  <a:lnTo>
                    <a:pt x="479" y="1897"/>
                  </a:lnTo>
                  <a:lnTo>
                    <a:pt x="491" y="1920"/>
                  </a:lnTo>
                  <a:lnTo>
                    <a:pt x="503" y="1944"/>
                  </a:lnTo>
                  <a:lnTo>
                    <a:pt x="515" y="1968"/>
                  </a:lnTo>
                  <a:lnTo>
                    <a:pt x="525" y="1991"/>
                  </a:lnTo>
                  <a:lnTo>
                    <a:pt x="535" y="2017"/>
                  </a:lnTo>
                  <a:lnTo>
                    <a:pt x="545" y="2046"/>
                  </a:lnTo>
                  <a:lnTo>
                    <a:pt x="552" y="2079"/>
                  </a:lnTo>
                  <a:lnTo>
                    <a:pt x="556" y="2117"/>
                  </a:lnTo>
                  <a:lnTo>
                    <a:pt x="558" y="2159"/>
                  </a:lnTo>
                  <a:lnTo>
                    <a:pt x="556" y="2203"/>
                  </a:lnTo>
                  <a:lnTo>
                    <a:pt x="552" y="2241"/>
                  </a:lnTo>
                  <a:lnTo>
                    <a:pt x="545" y="2274"/>
                  </a:lnTo>
                  <a:lnTo>
                    <a:pt x="535" y="2303"/>
                  </a:lnTo>
                  <a:lnTo>
                    <a:pt x="525" y="2329"/>
                  </a:lnTo>
                  <a:lnTo>
                    <a:pt x="515" y="2352"/>
                  </a:lnTo>
                  <a:lnTo>
                    <a:pt x="503" y="2376"/>
                  </a:lnTo>
                  <a:lnTo>
                    <a:pt x="491" y="2400"/>
                  </a:lnTo>
                  <a:lnTo>
                    <a:pt x="479" y="2423"/>
                  </a:lnTo>
                  <a:lnTo>
                    <a:pt x="469" y="2449"/>
                  </a:lnTo>
                  <a:lnTo>
                    <a:pt x="460" y="2478"/>
                  </a:lnTo>
                  <a:lnTo>
                    <a:pt x="453" y="2511"/>
                  </a:lnTo>
                  <a:lnTo>
                    <a:pt x="448" y="2549"/>
                  </a:lnTo>
                  <a:lnTo>
                    <a:pt x="447" y="2592"/>
                  </a:lnTo>
                  <a:lnTo>
                    <a:pt x="448" y="2635"/>
                  </a:lnTo>
                  <a:lnTo>
                    <a:pt x="453" y="2673"/>
                  </a:lnTo>
                  <a:lnTo>
                    <a:pt x="460" y="2706"/>
                  </a:lnTo>
                  <a:lnTo>
                    <a:pt x="469" y="2735"/>
                  </a:lnTo>
                  <a:lnTo>
                    <a:pt x="479" y="2761"/>
                  </a:lnTo>
                  <a:lnTo>
                    <a:pt x="491" y="2784"/>
                  </a:lnTo>
                  <a:lnTo>
                    <a:pt x="515" y="2832"/>
                  </a:lnTo>
                  <a:lnTo>
                    <a:pt x="525" y="2855"/>
                  </a:lnTo>
                  <a:lnTo>
                    <a:pt x="535" y="2881"/>
                  </a:lnTo>
                  <a:lnTo>
                    <a:pt x="545" y="2910"/>
                  </a:lnTo>
                  <a:lnTo>
                    <a:pt x="552" y="2943"/>
                  </a:lnTo>
                  <a:lnTo>
                    <a:pt x="556" y="2981"/>
                  </a:lnTo>
                  <a:lnTo>
                    <a:pt x="558" y="3024"/>
                  </a:lnTo>
                  <a:lnTo>
                    <a:pt x="556" y="3067"/>
                  </a:lnTo>
                  <a:lnTo>
                    <a:pt x="552" y="3105"/>
                  </a:lnTo>
                  <a:lnTo>
                    <a:pt x="545" y="3138"/>
                  </a:lnTo>
                  <a:lnTo>
                    <a:pt x="535" y="3167"/>
                  </a:lnTo>
                  <a:lnTo>
                    <a:pt x="525" y="3193"/>
                  </a:lnTo>
                  <a:lnTo>
                    <a:pt x="515" y="3216"/>
                  </a:lnTo>
                  <a:lnTo>
                    <a:pt x="503" y="3240"/>
                  </a:lnTo>
                  <a:lnTo>
                    <a:pt x="491" y="3264"/>
                  </a:lnTo>
                  <a:lnTo>
                    <a:pt x="479" y="3287"/>
                  </a:lnTo>
                  <a:lnTo>
                    <a:pt x="469" y="3313"/>
                  </a:lnTo>
                  <a:lnTo>
                    <a:pt x="460" y="3342"/>
                  </a:lnTo>
                  <a:lnTo>
                    <a:pt x="453" y="3375"/>
                  </a:lnTo>
                  <a:lnTo>
                    <a:pt x="448" y="3413"/>
                  </a:lnTo>
                  <a:lnTo>
                    <a:pt x="447" y="3456"/>
                  </a:lnTo>
                  <a:lnTo>
                    <a:pt x="448" y="3499"/>
                  </a:lnTo>
                  <a:lnTo>
                    <a:pt x="453" y="3537"/>
                  </a:lnTo>
                  <a:lnTo>
                    <a:pt x="460" y="3570"/>
                  </a:lnTo>
                  <a:lnTo>
                    <a:pt x="469" y="3599"/>
                  </a:lnTo>
                  <a:lnTo>
                    <a:pt x="479" y="3625"/>
                  </a:lnTo>
                  <a:lnTo>
                    <a:pt x="491" y="3648"/>
                  </a:lnTo>
                  <a:lnTo>
                    <a:pt x="503" y="3672"/>
                  </a:lnTo>
                  <a:lnTo>
                    <a:pt x="515" y="3696"/>
                  </a:lnTo>
                  <a:lnTo>
                    <a:pt x="525" y="3719"/>
                  </a:lnTo>
                  <a:lnTo>
                    <a:pt x="535" y="3745"/>
                  </a:lnTo>
                  <a:lnTo>
                    <a:pt x="545" y="3774"/>
                  </a:lnTo>
                  <a:lnTo>
                    <a:pt x="552" y="3807"/>
                  </a:lnTo>
                  <a:lnTo>
                    <a:pt x="556" y="3845"/>
                  </a:lnTo>
                  <a:lnTo>
                    <a:pt x="558" y="3888"/>
                  </a:lnTo>
                  <a:lnTo>
                    <a:pt x="556" y="3931"/>
                  </a:lnTo>
                  <a:lnTo>
                    <a:pt x="552" y="3969"/>
                  </a:lnTo>
                  <a:lnTo>
                    <a:pt x="545" y="4002"/>
                  </a:lnTo>
                  <a:lnTo>
                    <a:pt x="535" y="4031"/>
                  </a:lnTo>
                  <a:lnTo>
                    <a:pt x="525" y="4057"/>
                  </a:lnTo>
                  <a:lnTo>
                    <a:pt x="515" y="4080"/>
                  </a:lnTo>
                  <a:lnTo>
                    <a:pt x="503" y="4104"/>
                  </a:lnTo>
                  <a:lnTo>
                    <a:pt x="491" y="4128"/>
                  </a:lnTo>
                  <a:lnTo>
                    <a:pt x="479" y="4151"/>
                  </a:lnTo>
                  <a:lnTo>
                    <a:pt x="469" y="4177"/>
                  </a:lnTo>
                  <a:lnTo>
                    <a:pt x="460" y="4206"/>
                  </a:lnTo>
                  <a:lnTo>
                    <a:pt x="453" y="4239"/>
                  </a:lnTo>
                  <a:lnTo>
                    <a:pt x="448" y="4277"/>
                  </a:lnTo>
                  <a:lnTo>
                    <a:pt x="447" y="4320"/>
                  </a:lnTo>
                  <a:lnTo>
                    <a:pt x="0" y="4320"/>
                  </a:lnTo>
                  <a:lnTo>
                    <a:pt x="0" y="0"/>
                  </a:lnTo>
                  <a:close/>
                </a:path>
              </a:pathLst>
            </a:custGeom>
            <a:solidFill>
              <a:srgbClr val="FFFFFF"/>
            </a:solidFill>
            <a:ln w="0">
              <a:noFill/>
              <a:prstDash val="solid"/>
              <a:round/>
              <a:headEnd/>
              <a:tailEnd/>
            </a:ln>
          </p:spPr>
          <p:txBody>
            <a:bodyPr/>
            <a:lstStyle/>
            <a:p>
              <a:endParaRPr lang="en-ZA"/>
            </a:p>
          </p:txBody>
        </p:sp>
        <p:sp>
          <p:nvSpPr>
            <p:cNvPr id="22" name="Freeform 6">
              <a:extLst>
                <a:ext uri="{FF2B5EF4-FFF2-40B4-BE49-F238E27FC236}">
                  <a16:creationId xmlns:a16="http://schemas.microsoft.com/office/drawing/2014/main" id="{84D91C69-B7D0-4F8C-929D-3FEF1A39974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0" y="0"/>
              <a:ext cx="885825" cy="6858000"/>
            </a:xfrm>
            <a:custGeom>
              <a:avLst/>
              <a:gdLst/>
              <a:ahLst/>
              <a:cxnLst/>
              <a:rect l="0" t="0" r="r" b="b"/>
              <a:pathLst>
                <a:path w="558" h="4320">
                  <a:moveTo>
                    <a:pt x="0" y="0"/>
                  </a:moveTo>
                  <a:lnTo>
                    <a:pt x="447" y="0"/>
                  </a:lnTo>
                  <a:lnTo>
                    <a:pt x="448" y="43"/>
                  </a:lnTo>
                  <a:lnTo>
                    <a:pt x="453" y="81"/>
                  </a:lnTo>
                  <a:lnTo>
                    <a:pt x="460" y="114"/>
                  </a:lnTo>
                  <a:lnTo>
                    <a:pt x="469" y="143"/>
                  </a:lnTo>
                  <a:lnTo>
                    <a:pt x="479" y="169"/>
                  </a:lnTo>
                  <a:lnTo>
                    <a:pt x="491" y="192"/>
                  </a:lnTo>
                  <a:lnTo>
                    <a:pt x="503" y="216"/>
                  </a:lnTo>
                  <a:lnTo>
                    <a:pt x="515" y="240"/>
                  </a:lnTo>
                  <a:lnTo>
                    <a:pt x="525" y="263"/>
                  </a:lnTo>
                  <a:lnTo>
                    <a:pt x="535" y="289"/>
                  </a:lnTo>
                  <a:lnTo>
                    <a:pt x="545" y="318"/>
                  </a:lnTo>
                  <a:lnTo>
                    <a:pt x="552" y="351"/>
                  </a:lnTo>
                  <a:lnTo>
                    <a:pt x="556" y="389"/>
                  </a:lnTo>
                  <a:lnTo>
                    <a:pt x="558" y="432"/>
                  </a:lnTo>
                  <a:lnTo>
                    <a:pt x="556" y="475"/>
                  </a:lnTo>
                  <a:lnTo>
                    <a:pt x="552" y="513"/>
                  </a:lnTo>
                  <a:lnTo>
                    <a:pt x="545" y="546"/>
                  </a:lnTo>
                  <a:lnTo>
                    <a:pt x="535" y="575"/>
                  </a:lnTo>
                  <a:lnTo>
                    <a:pt x="525" y="601"/>
                  </a:lnTo>
                  <a:lnTo>
                    <a:pt x="515" y="624"/>
                  </a:lnTo>
                  <a:lnTo>
                    <a:pt x="503" y="648"/>
                  </a:lnTo>
                  <a:lnTo>
                    <a:pt x="491" y="672"/>
                  </a:lnTo>
                  <a:lnTo>
                    <a:pt x="479" y="695"/>
                  </a:lnTo>
                  <a:lnTo>
                    <a:pt x="469" y="721"/>
                  </a:lnTo>
                  <a:lnTo>
                    <a:pt x="460" y="750"/>
                  </a:lnTo>
                  <a:lnTo>
                    <a:pt x="453" y="783"/>
                  </a:lnTo>
                  <a:lnTo>
                    <a:pt x="448" y="821"/>
                  </a:lnTo>
                  <a:lnTo>
                    <a:pt x="447" y="864"/>
                  </a:lnTo>
                  <a:lnTo>
                    <a:pt x="448" y="907"/>
                  </a:lnTo>
                  <a:lnTo>
                    <a:pt x="453" y="945"/>
                  </a:lnTo>
                  <a:lnTo>
                    <a:pt x="460" y="978"/>
                  </a:lnTo>
                  <a:lnTo>
                    <a:pt x="469" y="1007"/>
                  </a:lnTo>
                  <a:lnTo>
                    <a:pt x="479" y="1033"/>
                  </a:lnTo>
                  <a:lnTo>
                    <a:pt x="491" y="1056"/>
                  </a:lnTo>
                  <a:lnTo>
                    <a:pt x="503" y="1080"/>
                  </a:lnTo>
                  <a:lnTo>
                    <a:pt x="515" y="1104"/>
                  </a:lnTo>
                  <a:lnTo>
                    <a:pt x="525" y="1127"/>
                  </a:lnTo>
                  <a:lnTo>
                    <a:pt x="535" y="1153"/>
                  </a:lnTo>
                  <a:lnTo>
                    <a:pt x="545" y="1182"/>
                  </a:lnTo>
                  <a:lnTo>
                    <a:pt x="552" y="1215"/>
                  </a:lnTo>
                  <a:lnTo>
                    <a:pt x="556" y="1253"/>
                  </a:lnTo>
                  <a:lnTo>
                    <a:pt x="558" y="1296"/>
                  </a:lnTo>
                  <a:lnTo>
                    <a:pt x="556" y="1339"/>
                  </a:lnTo>
                  <a:lnTo>
                    <a:pt x="552" y="1377"/>
                  </a:lnTo>
                  <a:lnTo>
                    <a:pt x="545" y="1410"/>
                  </a:lnTo>
                  <a:lnTo>
                    <a:pt x="535" y="1439"/>
                  </a:lnTo>
                  <a:lnTo>
                    <a:pt x="525" y="1465"/>
                  </a:lnTo>
                  <a:lnTo>
                    <a:pt x="515" y="1488"/>
                  </a:lnTo>
                  <a:lnTo>
                    <a:pt x="503" y="1512"/>
                  </a:lnTo>
                  <a:lnTo>
                    <a:pt x="491" y="1536"/>
                  </a:lnTo>
                  <a:lnTo>
                    <a:pt x="479" y="1559"/>
                  </a:lnTo>
                  <a:lnTo>
                    <a:pt x="469" y="1585"/>
                  </a:lnTo>
                  <a:lnTo>
                    <a:pt x="460" y="1614"/>
                  </a:lnTo>
                  <a:lnTo>
                    <a:pt x="453" y="1647"/>
                  </a:lnTo>
                  <a:lnTo>
                    <a:pt x="448" y="1685"/>
                  </a:lnTo>
                  <a:lnTo>
                    <a:pt x="447" y="1728"/>
                  </a:lnTo>
                  <a:lnTo>
                    <a:pt x="448" y="1771"/>
                  </a:lnTo>
                  <a:lnTo>
                    <a:pt x="453" y="1809"/>
                  </a:lnTo>
                  <a:lnTo>
                    <a:pt x="460" y="1842"/>
                  </a:lnTo>
                  <a:lnTo>
                    <a:pt x="469" y="1871"/>
                  </a:lnTo>
                  <a:lnTo>
                    <a:pt x="479" y="1897"/>
                  </a:lnTo>
                  <a:lnTo>
                    <a:pt x="491" y="1920"/>
                  </a:lnTo>
                  <a:lnTo>
                    <a:pt x="503" y="1944"/>
                  </a:lnTo>
                  <a:lnTo>
                    <a:pt x="515" y="1968"/>
                  </a:lnTo>
                  <a:lnTo>
                    <a:pt x="525" y="1991"/>
                  </a:lnTo>
                  <a:lnTo>
                    <a:pt x="535" y="2017"/>
                  </a:lnTo>
                  <a:lnTo>
                    <a:pt x="545" y="2046"/>
                  </a:lnTo>
                  <a:lnTo>
                    <a:pt x="552" y="2079"/>
                  </a:lnTo>
                  <a:lnTo>
                    <a:pt x="556" y="2117"/>
                  </a:lnTo>
                  <a:lnTo>
                    <a:pt x="558" y="2159"/>
                  </a:lnTo>
                  <a:lnTo>
                    <a:pt x="556" y="2203"/>
                  </a:lnTo>
                  <a:lnTo>
                    <a:pt x="552" y="2241"/>
                  </a:lnTo>
                  <a:lnTo>
                    <a:pt x="545" y="2274"/>
                  </a:lnTo>
                  <a:lnTo>
                    <a:pt x="535" y="2303"/>
                  </a:lnTo>
                  <a:lnTo>
                    <a:pt x="525" y="2329"/>
                  </a:lnTo>
                  <a:lnTo>
                    <a:pt x="515" y="2352"/>
                  </a:lnTo>
                  <a:lnTo>
                    <a:pt x="503" y="2376"/>
                  </a:lnTo>
                  <a:lnTo>
                    <a:pt x="491" y="2400"/>
                  </a:lnTo>
                  <a:lnTo>
                    <a:pt x="479" y="2423"/>
                  </a:lnTo>
                  <a:lnTo>
                    <a:pt x="469" y="2449"/>
                  </a:lnTo>
                  <a:lnTo>
                    <a:pt x="460" y="2478"/>
                  </a:lnTo>
                  <a:lnTo>
                    <a:pt x="453" y="2511"/>
                  </a:lnTo>
                  <a:lnTo>
                    <a:pt x="448" y="2549"/>
                  </a:lnTo>
                  <a:lnTo>
                    <a:pt x="447" y="2592"/>
                  </a:lnTo>
                  <a:lnTo>
                    <a:pt x="448" y="2635"/>
                  </a:lnTo>
                  <a:lnTo>
                    <a:pt x="453" y="2673"/>
                  </a:lnTo>
                  <a:lnTo>
                    <a:pt x="460" y="2706"/>
                  </a:lnTo>
                  <a:lnTo>
                    <a:pt x="469" y="2735"/>
                  </a:lnTo>
                  <a:lnTo>
                    <a:pt x="479" y="2761"/>
                  </a:lnTo>
                  <a:lnTo>
                    <a:pt x="491" y="2784"/>
                  </a:lnTo>
                  <a:lnTo>
                    <a:pt x="515" y="2832"/>
                  </a:lnTo>
                  <a:lnTo>
                    <a:pt x="525" y="2855"/>
                  </a:lnTo>
                  <a:lnTo>
                    <a:pt x="535" y="2881"/>
                  </a:lnTo>
                  <a:lnTo>
                    <a:pt x="545" y="2910"/>
                  </a:lnTo>
                  <a:lnTo>
                    <a:pt x="552" y="2943"/>
                  </a:lnTo>
                  <a:lnTo>
                    <a:pt x="556" y="2981"/>
                  </a:lnTo>
                  <a:lnTo>
                    <a:pt x="558" y="3024"/>
                  </a:lnTo>
                  <a:lnTo>
                    <a:pt x="556" y="3067"/>
                  </a:lnTo>
                  <a:lnTo>
                    <a:pt x="552" y="3105"/>
                  </a:lnTo>
                  <a:lnTo>
                    <a:pt x="545" y="3138"/>
                  </a:lnTo>
                  <a:lnTo>
                    <a:pt x="535" y="3167"/>
                  </a:lnTo>
                  <a:lnTo>
                    <a:pt x="525" y="3193"/>
                  </a:lnTo>
                  <a:lnTo>
                    <a:pt x="515" y="3216"/>
                  </a:lnTo>
                  <a:lnTo>
                    <a:pt x="503" y="3240"/>
                  </a:lnTo>
                  <a:lnTo>
                    <a:pt x="491" y="3264"/>
                  </a:lnTo>
                  <a:lnTo>
                    <a:pt x="479" y="3287"/>
                  </a:lnTo>
                  <a:lnTo>
                    <a:pt x="469" y="3313"/>
                  </a:lnTo>
                  <a:lnTo>
                    <a:pt x="460" y="3342"/>
                  </a:lnTo>
                  <a:lnTo>
                    <a:pt x="453" y="3375"/>
                  </a:lnTo>
                  <a:lnTo>
                    <a:pt x="448" y="3413"/>
                  </a:lnTo>
                  <a:lnTo>
                    <a:pt x="447" y="3456"/>
                  </a:lnTo>
                  <a:lnTo>
                    <a:pt x="448" y="3499"/>
                  </a:lnTo>
                  <a:lnTo>
                    <a:pt x="453" y="3537"/>
                  </a:lnTo>
                  <a:lnTo>
                    <a:pt x="460" y="3570"/>
                  </a:lnTo>
                  <a:lnTo>
                    <a:pt x="469" y="3599"/>
                  </a:lnTo>
                  <a:lnTo>
                    <a:pt x="479" y="3625"/>
                  </a:lnTo>
                  <a:lnTo>
                    <a:pt x="491" y="3648"/>
                  </a:lnTo>
                  <a:lnTo>
                    <a:pt x="503" y="3672"/>
                  </a:lnTo>
                  <a:lnTo>
                    <a:pt x="515" y="3696"/>
                  </a:lnTo>
                  <a:lnTo>
                    <a:pt x="525" y="3719"/>
                  </a:lnTo>
                  <a:lnTo>
                    <a:pt x="535" y="3745"/>
                  </a:lnTo>
                  <a:lnTo>
                    <a:pt x="545" y="3774"/>
                  </a:lnTo>
                  <a:lnTo>
                    <a:pt x="552" y="3807"/>
                  </a:lnTo>
                  <a:lnTo>
                    <a:pt x="556" y="3845"/>
                  </a:lnTo>
                  <a:lnTo>
                    <a:pt x="558" y="3888"/>
                  </a:lnTo>
                  <a:lnTo>
                    <a:pt x="556" y="3931"/>
                  </a:lnTo>
                  <a:lnTo>
                    <a:pt x="552" y="3969"/>
                  </a:lnTo>
                  <a:lnTo>
                    <a:pt x="545" y="4002"/>
                  </a:lnTo>
                  <a:lnTo>
                    <a:pt x="535" y="4031"/>
                  </a:lnTo>
                  <a:lnTo>
                    <a:pt x="525" y="4057"/>
                  </a:lnTo>
                  <a:lnTo>
                    <a:pt x="515" y="4080"/>
                  </a:lnTo>
                  <a:lnTo>
                    <a:pt x="503" y="4104"/>
                  </a:lnTo>
                  <a:lnTo>
                    <a:pt x="491" y="4128"/>
                  </a:lnTo>
                  <a:lnTo>
                    <a:pt x="479" y="4151"/>
                  </a:lnTo>
                  <a:lnTo>
                    <a:pt x="469" y="4177"/>
                  </a:lnTo>
                  <a:lnTo>
                    <a:pt x="460" y="4206"/>
                  </a:lnTo>
                  <a:lnTo>
                    <a:pt x="453" y="4239"/>
                  </a:lnTo>
                  <a:lnTo>
                    <a:pt x="448" y="4277"/>
                  </a:lnTo>
                  <a:lnTo>
                    <a:pt x="447" y="4320"/>
                  </a:lnTo>
                  <a:lnTo>
                    <a:pt x="0" y="4320"/>
                  </a:lnTo>
                  <a:lnTo>
                    <a:pt x="0" y="0"/>
                  </a:lnTo>
                  <a:close/>
                </a:path>
              </a:pathLst>
            </a:custGeom>
            <a:solidFill>
              <a:schemeClr val="accent1">
                <a:lumMod val="50000"/>
                <a:alpha val="25000"/>
              </a:schemeClr>
            </a:solidFill>
            <a:ln w="0">
              <a:noFill/>
              <a:prstDash val="solid"/>
              <a:round/>
              <a:headEnd/>
              <a:tailEnd/>
            </a:ln>
          </p:spPr>
          <p:txBody>
            <a:bodyPr/>
            <a:lstStyle/>
            <a:p>
              <a:endParaRPr lang="en-ZA"/>
            </a:p>
          </p:txBody>
        </p:sp>
      </p:grpSp>
      <p:pic>
        <p:nvPicPr>
          <p:cNvPr id="4" name="Picture 3">
            <a:extLst>
              <a:ext uri="{FF2B5EF4-FFF2-40B4-BE49-F238E27FC236}">
                <a16:creationId xmlns:a16="http://schemas.microsoft.com/office/drawing/2014/main" id="{D7AF276A-5766-417F-A682-8E7434CE0F8B}"/>
              </a:ext>
            </a:extLst>
          </p:cNvPr>
          <p:cNvPicPr>
            <a:picLocks noChangeAspect="1"/>
          </p:cNvPicPr>
          <p:nvPr/>
        </p:nvPicPr>
        <p:blipFill>
          <a:blip r:embed="rId2"/>
          <a:stretch>
            <a:fillRect/>
          </a:stretch>
        </p:blipFill>
        <p:spPr>
          <a:xfrm>
            <a:off x="953812" y="5333999"/>
            <a:ext cx="3723400" cy="1094223"/>
          </a:xfrm>
          <a:prstGeom prst="rect">
            <a:avLst/>
          </a:prstGeom>
        </p:spPr>
      </p:pic>
      <p:sp>
        <p:nvSpPr>
          <p:cNvPr id="3" name="Content Placeholder 2">
            <a:extLst>
              <a:ext uri="{FF2B5EF4-FFF2-40B4-BE49-F238E27FC236}">
                <a16:creationId xmlns:a16="http://schemas.microsoft.com/office/drawing/2014/main" id="{C065C274-D902-43FE-B44D-DFBBF906345A}"/>
              </a:ext>
            </a:extLst>
          </p:cNvPr>
          <p:cNvSpPr>
            <a:spLocks noGrp="1"/>
          </p:cNvSpPr>
          <p:nvPr>
            <p:ph idx="1"/>
          </p:nvPr>
        </p:nvSpPr>
        <p:spPr>
          <a:xfrm>
            <a:off x="5390985" y="1730326"/>
            <a:ext cx="6034254" cy="4400474"/>
          </a:xfrm>
        </p:spPr>
        <p:txBody>
          <a:bodyPr>
            <a:normAutofit/>
          </a:bodyPr>
          <a:lstStyle/>
          <a:p>
            <a:endParaRPr lang="en-US" sz="2000" dirty="0">
              <a:solidFill>
                <a:schemeClr val="tx1">
                  <a:alpha val="60000"/>
                </a:schemeClr>
              </a:solidFill>
            </a:endParaRPr>
          </a:p>
          <a:p>
            <a:endParaRPr lang="en-US" sz="2000" dirty="0">
              <a:solidFill>
                <a:schemeClr val="tx1">
                  <a:alpha val="60000"/>
                </a:schemeClr>
              </a:solidFill>
            </a:endParaRPr>
          </a:p>
          <a:p>
            <a:endParaRPr lang="en-US" sz="2000" dirty="0">
              <a:solidFill>
                <a:schemeClr val="tx1">
                  <a:alpha val="60000"/>
                </a:schemeClr>
              </a:solidFill>
            </a:endParaRPr>
          </a:p>
          <a:p>
            <a:r>
              <a:rPr lang="en-ZA" dirty="0">
                <a:solidFill>
                  <a:schemeClr val="tx1">
                    <a:alpha val="60000"/>
                  </a:schemeClr>
                </a:solidFill>
              </a:rPr>
              <a:t>Questions? </a:t>
            </a:r>
          </a:p>
          <a:p>
            <a:r>
              <a:rPr lang="en-ZA" dirty="0">
                <a:solidFill>
                  <a:schemeClr val="tx1">
                    <a:alpha val="60000"/>
                  </a:schemeClr>
                </a:solidFill>
              </a:rPr>
              <a:t>Tel: 011 402-6400/ 078 890 2282/3</a:t>
            </a:r>
          </a:p>
          <a:p>
            <a:r>
              <a:rPr lang="en-ZA" dirty="0">
                <a:solidFill>
                  <a:schemeClr val="tx1">
                    <a:alpha val="60000"/>
                  </a:schemeClr>
                </a:solidFill>
              </a:rPr>
              <a:t>Mobile: 083 639 4811</a:t>
            </a:r>
          </a:p>
          <a:p>
            <a:r>
              <a:rPr lang="en-ZA" dirty="0">
                <a:solidFill>
                  <a:schemeClr val="tx1">
                    <a:alpha val="60000"/>
                  </a:schemeClr>
                </a:solidFill>
              </a:rPr>
              <a:t>E-mail/website: </a:t>
            </a:r>
            <a:r>
              <a:rPr lang="en-ZA" dirty="0">
                <a:solidFill>
                  <a:schemeClr val="tx1">
                    <a:alpha val="60000"/>
                  </a:schemeClr>
                </a:solidFill>
                <a:hlinkClick r:id="rId3"/>
              </a:rPr>
              <a:t>justicepeacehod@catholicjhb.org.za</a:t>
            </a:r>
            <a:endParaRPr lang="en-ZA" dirty="0">
              <a:solidFill>
                <a:schemeClr val="tx1">
                  <a:alpha val="60000"/>
                </a:schemeClr>
              </a:solidFill>
            </a:endParaRPr>
          </a:p>
          <a:p>
            <a:r>
              <a:rPr lang="en-ZA" u="sng" dirty="0">
                <a:solidFill>
                  <a:schemeClr val="tx1">
                    <a:alpha val="60000"/>
                  </a:schemeClr>
                </a:solidFill>
              </a:rPr>
              <a:t>www.catholicjhb.org.za</a:t>
            </a:r>
          </a:p>
          <a:p>
            <a:endParaRPr lang="en-ZA" dirty="0">
              <a:solidFill>
                <a:schemeClr val="tx1">
                  <a:alpha val="60000"/>
                </a:schemeClr>
              </a:solidFill>
            </a:endParaRPr>
          </a:p>
          <a:p>
            <a:endParaRPr lang="en-ZA" sz="2000" dirty="0">
              <a:solidFill>
                <a:schemeClr val="tx1">
                  <a:alpha val="60000"/>
                </a:schemeClr>
              </a:solidFill>
            </a:endParaRPr>
          </a:p>
        </p:txBody>
      </p:sp>
      <p:sp>
        <p:nvSpPr>
          <p:cNvPr id="6" name="Slide Number Placeholder 5">
            <a:extLst>
              <a:ext uri="{FF2B5EF4-FFF2-40B4-BE49-F238E27FC236}">
                <a16:creationId xmlns:a16="http://schemas.microsoft.com/office/drawing/2014/main" id="{6F4670E5-F81E-2F05-822A-B281BB336277}"/>
              </a:ext>
            </a:extLst>
          </p:cNvPr>
          <p:cNvSpPr>
            <a:spLocks noGrp="1"/>
          </p:cNvSpPr>
          <p:nvPr>
            <p:ph type="sldNum" sz="quarter" idx="12"/>
          </p:nvPr>
        </p:nvSpPr>
        <p:spPr/>
        <p:txBody>
          <a:bodyPr/>
          <a:lstStyle/>
          <a:p>
            <a:fld id="{A17086F7-7C85-41B7-AE07-185825CA4DF8}" type="slidenum">
              <a:rPr lang="en-ZA" smtClean="0"/>
              <a:t>17</a:t>
            </a:fld>
            <a:endParaRPr lang="en-ZA"/>
          </a:p>
        </p:txBody>
      </p:sp>
    </p:spTree>
    <p:extLst>
      <p:ext uri="{BB962C8B-B14F-4D97-AF65-F5344CB8AC3E}">
        <p14:creationId xmlns:p14="http://schemas.microsoft.com/office/powerpoint/2010/main" val="17696348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7BC121-CC3C-4AE0-9564-F0358743F7BE}"/>
              </a:ext>
            </a:extLst>
          </p:cNvPr>
          <p:cNvSpPr>
            <a:spLocks noGrp="1"/>
          </p:cNvSpPr>
          <p:nvPr>
            <p:ph type="ctrTitle"/>
          </p:nvPr>
        </p:nvSpPr>
        <p:spPr>
          <a:xfrm>
            <a:off x="1524000" y="409903"/>
            <a:ext cx="9144000" cy="4720752"/>
          </a:xfrm>
        </p:spPr>
        <p:txBody>
          <a:bodyPr>
            <a:normAutofit/>
          </a:bodyPr>
          <a:lstStyle/>
          <a:p>
            <a:r>
              <a:rPr lang="en-US" sz="3200" b="1" i="1" dirty="0">
                <a:effectLst>
                  <a:outerShdw blurRad="38100" dist="38100" dir="2700000" algn="tl">
                    <a:srgbClr val="000000">
                      <a:alpha val="43137"/>
                    </a:srgbClr>
                  </a:outerShdw>
                </a:effectLst>
              </a:rPr>
              <a:t>JUSTICE AND PEACE MINISTRY:</a:t>
            </a:r>
            <a:br>
              <a:rPr lang="en-US" sz="3200" b="1" i="1" dirty="0">
                <a:effectLst>
                  <a:outerShdw blurRad="38100" dist="38100" dir="2700000" algn="tl">
                    <a:srgbClr val="000000">
                      <a:alpha val="43137"/>
                    </a:srgbClr>
                  </a:outerShdw>
                </a:effectLst>
              </a:rPr>
            </a:br>
            <a:br>
              <a:rPr lang="en-US" sz="3200" b="1" i="1" dirty="0">
                <a:effectLst>
                  <a:outerShdw blurRad="38100" dist="38100" dir="2700000" algn="tl">
                    <a:srgbClr val="000000">
                      <a:alpha val="43137"/>
                    </a:srgbClr>
                  </a:outerShdw>
                </a:effectLst>
              </a:rPr>
            </a:br>
            <a:r>
              <a:rPr lang="en-US" sz="3200" b="1" i="1" dirty="0"/>
              <a:t>Justice and Peace ministry is on a ground-breaking journey of love for Christ……       </a:t>
            </a:r>
            <a:br>
              <a:rPr lang="en-US" sz="3200" b="1" i="1" dirty="0"/>
            </a:br>
            <a:r>
              <a:rPr lang="en-US" sz="3200" b="1" i="1" dirty="0"/>
              <a:t>  Seeking God in everything, manifested in our: </a:t>
            </a:r>
            <a:br>
              <a:rPr lang="en-US" sz="3200" b="1" i="1" dirty="0"/>
            </a:br>
            <a:r>
              <a:rPr lang="en-US" sz="3200" b="1" i="1" dirty="0"/>
              <a:t>Just Actions- </a:t>
            </a:r>
            <a:br>
              <a:rPr lang="en-US" sz="3200" b="1" i="1" dirty="0"/>
            </a:br>
            <a:r>
              <a:rPr lang="en-US" sz="3200" b="1" i="1" dirty="0"/>
              <a:t>Tender Love and-</a:t>
            </a:r>
            <a:br>
              <a:rPr lang="en-US" sz="3200" b="1" i="1" dirty="0"/>
            </a:br>
            <a:r>
              <a:rPr lang="en-US" sz="3200" b="1" i="1" dirty="0"/>
              <a:t> Covenant with God- </a:t>
            </a:r>
            <a:br>
              <a:rPr lang="en-US" sz="3600" b="1" i="1" dirty="0"/>
            </a:br>
            <a:endParaRPr lang="en-ZA" sz="3600" b="1" i="1" dirty="0"/>
          </a:p>
        </p:txBody>
      </p:sp>
      <p:sp>
        <p:nvSpPr>
          <p:cNvPr id="3" name="Subtitle 2">
            <a:extLst>
              <a:ext uri="{FF2B5EF4-FFF2-40B4-BE49-F238E27FC236}">
                <a16:creationId xmlns:a16="http://schemas.microsoft.com/office/drawing/2014/main" id="{200E3698-A4AC-4563-96F0-CD117C3D1943}"/>
              </a:ext>
            </a:extLst>
          </p:cNvPr>
          <p:cNvSpPr>
            <a:spLocks noGrp="1"/>
          </p:cNvSpPr>
          <p:nvPr>
            <p:ph type="subTitle" idx="1"/>
          </p:nvPr>
        </p:nvSpPr>
        <p:spPr>
          <a:xfrm>
            <a:off x="5533696" y="6479627"/>
            <a:ext cx="5134303" cy="199545"/>
          </a:xfrm>
        </p:spPr>
        <p:txBody>
          <a:bodyPr>
            <a:normAutofit lnSpcReduction="10000"/>
          </a:bodyPr>
          <a:lstStyle/>
          <a:p>
            <a:r>
              <a:rPr lang="en-US" sz="800" dirty="0"/>
              <a:t>If you want peace- work for Justice</a:t>
            </a:r>
            <a:endParaRPr lang="en-ZA" sz="800" dirty="0"/>
          </a:p>
        </p:txBody>
      </p:sp>
      <p:pic>
        <p:nvPicPr>
          <p:cNvPr id="4" name="Picture 3">
            <a:extLst>
              <a:ext uri="{FF2B5EF4-FFF2-40B4-BE49-F238E27FC236}">
                <a16:creationId xmlns:a16="http://schemas.microsoft.com/office/drawing/2014/main" id="{19CC74AE-74F4-43E1-B719-7DE3769D3480}"/>
              </a:ext>
            </a:extLst>
          </p:cNvPr>
          <p:cNvPicPr>
            <a:picLocks noChangeAspect="1"/>
          </p:cNvPicPr>
          <p:nvPr/>
        </p:nvPicPr>
        <p:blipFill>
          <a:blip r:embed="rId2"/>
          <a:stretch>
            <a:fillRect/>
          </a:stretch>
        </p:blipFill>
        <p:spPr>
          <a:xfrm>
            <a:off x="376844" y="5708073"/>
            <a:ext cx="3926164" cy="971100"/>
          </a:xfrm>
          <a:prstGeom prst="rect">
            <a:avLst/>
          </a:prstGeom>
        </p:spPr>
      </p:pic>
      <p:sp>
        <p:nvSpPr>
          <p:cNvPr id="6" name="Slide Number Placeholder 5">
            <a:extLst>
              <a:ext uri="{FF2B5EF4-FFF2-40B4-BE49-F238E27FC236}">
                <a16:creationId xmlns:a16="http://schemas.microsoft.com/office/drawing/2014/main" id="{6A66FB7C-70E5-C54F-8C53-5FD3953D2A31}"/>
              </a:ext>
            </a:extLst>
          </p:cNvPr>
          <p:cNvSpPr>
            <a:spLocks noGrp="1"/>
          </p:cNvSpPr>
          <p:nvPr>
            <p:ph type="sldNum" sz="quarter" idx="12"/>
          </p:nvPr>
        </p:nvSpPr>
        <p:spPr/>
        <p:txBody>
          <a:bodyPr/>
          <a:lstStyle/>
          <a:p>
            <a:fld id="{A17086F7-7C85-41B7-AE07-185825CA4DF8}" type="slidenum">
              <a:rPr lang="en-ZA" smtClean="0"/>
              <a:t>2</a:t>
            </a:fld>
            <a:endParaRPr lang="en-ZA"/>
          </a:p>
        </p:txBody>
      </p:sp>
    </p:spTree>
    <p:extLst>
      <p:ext uri="{BB962C8B-B14F-4D97-AF65-F5344CB8AC3E}">
        <p14:creationId xmlns:p14="http://schemas.microsoft.com/office/powerpoint/2010/main" val="17192659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7BC121-CC3C-4AE0-9564-F0358743F7BE}"/>
              </a:ext>
            </a:extLst>
          </p:cNvPr>
          <p:cNvSpPr>
            <a:spLocks noGrp="1"/>
          </p:cNvSpPr>
          <p:nvPr>
            <p:ph type="ctrTitle"/>
          </p:nvPr>
        </p:nvSpPr>
        <p:spPr>
          <a:xfrm>
            <a:off x="1524000" y="409902"/>
            <a:ext cx="9144000" cy="5202621"/>
          </a:xfrm>
        </p:spPr>
        <p:txBody>
          <a:bodyPr>
            <a:normAutofit fontScale="90000"/>
          </a:bodyPr>
          <a:lstStyle/>
          <a:p>
            <a:r>
              <a:rPr lang="en-US" sz="3600" b="1" i="1" dirty="0">
                <a:effectLst>
                  <a:outerShdw blurRad="38100" dist="38100" dir="2700000" algn="tl">
                    <a:srgbClr val="000000">
                      <a:alpha val="43137"/>
                    </a:srgbClr>
                  </a:outerShdw>
                </a:effectLst>
              </a:rPr>
              <a:t>JUSTICE AND PEACE MINISTRY:</a:t>
            </a:r>
            <a:br>
              <a:rPr lang="en-US" sz="3600" b="1" i="1" dirty="0">
                <a:effectLst>
                  <a:outerShdw blurRad="38100" dist="38100" dir="2700000" algn="tl">
                    <a:srgbClr val="000000">
                      <a:alpha val="43137"/>
                    </a:srgbClr>
                  </a:outerShdw>
                </a:effectLst>
              </a:rPr>
            </a:br>
            <a:br>
              <a:rPr lang="en-US" sz="3200" b="1" i="1" dirty="0">
                <a:effectLst>
                  <a:outerShdw blurRad="38100" dist="38100" dir="2700000" algn="tl">
                    <a:srgbClr val="000000">
                      <a:alpha val="43137"/>
                    </a:srgbClr>
                  </a:outerShdw>
                </a:effectLst>
              </a:rPr>
            </a:br>
            <a:r>
              <a:rPr lang="en-US" sz="3600" b="1" i="1" dirty="0"/>
              <a:t>From ordinary parishioner to a committed and dedicated Christian and an advocate for social transformation through evangelizing and service.</a:t>
            </a:r>
            <a:br>
              <a:rPr lang="en-US" sz="3600" b="1" i="1" dirty="0"/>
            </a:br>
            <a:br>
              <a:rPr lang="en-US" sz="3600" b="1" i="1" dirty="0"/>
            </a:br>
            <a:r>
              <a:rPr lang="en-US" sz="3600" b="1" i="1" dirty="0"/>
              <a:t>Serving God through servicing His people. </a:t>
            </a:r>
            <a:br>
              <a:rPr lang="en-US" sz="3600" b="1" i="1" dirty="0"/>
            </a:br>
            <a:r>
              <a:rPr lang="en-US" sz="3600" b="1" i="1" dirty="0"/>
              <a:t>Based in Faith and rooted in scripture and catholic social teachings.</a:t>
            </a:r>
            <a:br>
              <a:rPr lang="en-US" sz="3600" b="1" i="1" dirty="0"/>
            </a:br>
            <a:r>
              <a:rPr lang="en-US" sz="3200" b="1" i="1" dirty="0"/>
              <a:t> </a:t>
            </a:r>
            <a:br>
              <a:rPr lang="en-US" sz="3200" b="1" i="1" dirty="0"/>
            </a:br>
            <a:r>
              <a:rPr lang="en-US" sz="3600" b="1" i="1" dirty="0"/>
              <a:t>“</a:t>
            </a:r>
            <a:r>
              <a:rPr lang="en-US" sz="3600" b="1" i="1" u="sng" dirty="0">
                <a:effectLst>
                  <a:outerShdw blurRad="38100" dist="38100" dir="2700000" algn="tl">
                    <a:srgbClr val="000000">
                      <a:alpha val="43137"/>
                    </a:srgbClr>
                  </a:outerShdw>
                </a:effectLst>
              </a:rPr>
              <a:t>It begins with us Christians”</a:t>
            </a:r>
            <a:r>
              <a:rPr lang="en-US" sz="3600" b="1" i="1" dirty="0"/>
              <a:t>      </a:t>
            </a:r>
            <a:br>
              <a:rPr lang="en-US" sz="3600" b="1" i="1" dirty="0"/>
            </a:br>
            <a:endParaRPr lang="en-ZA" sz="3600" b="1" i="1" dirty="0"/>
          </a:p>
        </p:txBody>
      </p:sp>
      <p:sp>
        <p:nvSpPr>
          <p:cNvPr id="3" name="Subtitle 2">
            <a:extLst>
              <a:ext uri="{FF2B5EF4-FFF2-40B4-BE49-F238E27FC236}">
                <a16:creationId xmlns:a16="http://schemas.microsoft.com/office/drawing/2014/main" id="{200E3698-A4AC-4563-96F0-CD117C3D1943}"/>
              </a:ext>
            </a:extLst>
          </p:cNvPr>
          <p:cNvSpPr>
            <a:spLocks noGrp="1"/>
          </p:cNvSpPr>
          <p:nvPr>
            <p:ph type="subTitle" idx="1"/>
          </p:nvPr>
        </p:nvSpPr>
        <p:spPr>
          <a:xfrm>
            <a:off x="5533696" y="6479627"/>
            <a:ext cx="5134303" cy="199545"/>
          </a:xfrm>
        </p:spPr>
        <p:txBody>
          <a:bodyPr>
            <a:normAutofit lnSpcReduction="10000"/>
          </a:bodyPr>
          <a:lstStyle/>
          <a:p>
            <a:r>
              <a:rPr lang="en-US" sz="800" dirty="0"/>
              <a:t>If you want peace- work for Justice</a:t>
            </a:r>
            <a:endParaRPr lang="en-ZA" sz="800" dirty="0"/>
          </a:p>
        </p:txBody>
      </p:sp>
      <p:pic>
        <p:nvPicPr>
          <p:cNvPr id="4" name="Picture 3">
            <a:extLst>
              <a:ext uri="{FF2B5EF4-FFF2-40B4-BE49-F238E27FC236}">
                <a16:creationId xmlns:a16="http://schemas.microsoft.com/office/drawing/2014/main" id="{19CC74AE-74F4-43E1-B719-7DE3769D3480}"/>
              </a:ext>
            </a:extLst>
          </p:cNvPr>
          <p:cNvPicPr>
            <a:picLocks noChangeAspect="1"/>
          </p:cNvPicPr>
          <p:nvPr/>
        </p:nvPicPr>
        <p:blipFill>
          <a:blip r:embed="rId2"/>
          <a:stretch>
            <a:fillRect/>
          </a:stretch>
        </p:blipFill>
        <p:spPr>
          <a:xfrm>
            <a:off x="376844" y="5612523"/>
            <a:ext cx="3926164" cy="1066650"/>
          </a:xfrm>
          <a:prstGeom prst="rect">
            <a:avLst/>
          </a:prstGeom>
        </p:spPr>
      </p:pic>
      <p:sp>
        <p:nvSpPr>
          <p:cNvPr id="6" name="Slide Number Placeholder 5">
            <a:extLst>
              <a:ext uri="{FF2B5EF4-FFF2-40B4-BE49-F238E27FC236}">
                <a16:creationId xmlns:a16="http://schemas.microsoft.com/office/drawing/2014/main" id="{80367404-8098-F791-4F12-C5F5FEB15322}"/>
              </a:ext>
            </a:extLst>
          </p:cNvPr>
          <p:cNvSpPr>
            <a:spLocks noGrp="1"/>
          </p:cNvSpPr>
          <p:nvPr>
            <p:ph type="sldNum" sz="quarter" idx="12"/>
          </p:nvPr>
        </p:nvSpPr>
        <p:spPr/>
        <p:txBody>
          <a:bodyPr/>
          <a:lstStyle/>
          <a:p>
            <a:fld id="{A17086F7-7C85-41B7-AE07-185825CA4DF8}" type="slidenum">
              <a:rPr lang="en-ZA" smtClean="0"/>
              <a:t>3</a:t>
            </a:fld>
            <a:endParaRPr lang="en-ZA"/>
          </a:p>
        </p:txBody>
      </p:sp>
    </p:spTree>
    <p:extLst>
      <p:ext uri="{BB962C8B-B14F-4D97-AF65-F5344CB8AC3E}">
        <p14:creationId xmlns:p14="http://schemas.microsoft.com/office/powerpoint/2010/main" val="21187745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7BC121-CC3C-4AE0-9564-F0358743F7BE}"/>
              </a:ext>
            </a:extLst>
          </p:cNvPr>
          <p:cNvSpPr>
            <a:spLocks noGrp="1"/>
          </p:cNvSpPr>
          <p:nvPr>
            <p:ph type="ctrTitle"/>
          </p:nvPr>
        </p:nvSpPr>
        <p:spPr>
          <a:xfrm>
            <a:off x="1524000" y="409903"/>
            <a:ext cx="9144000" cy="4162098"/>
          </a:xfrm>
        </p:spPr>
        <p:txBody>
          <a:bodyPr>
            <a:normAutofit/>
          </a:bodyPr>
          <a:lstStyle/>
          <a:p>
            <a:r>
              <a:rPr lang="en-US" sz="3200" b="1" i="1" dirty="0">
                <a:effectLst>
                  <a:outerShdw blurRad="38100" dist="38100" dir="2700000" algn="tl">
                    <a:srgbClr val="000000">
                      <a:alpha val="43137"/>
                    </a:srgbClr>
                  </a:outerShdw>
                </a:effectLst>
              </a:rPr>
              <a:t>JUSTICE AND PEACE MINISTRY:</a:t>
            </a:r>
            <a:br>
              <a:rPr lang="en-US" sz="3600" b="1" dirty="0">
                <a:effectLst>
                  <a:outerShdw blurRad="38100" dist="38100" dir="2700000" algn="tl">
                    <a:srgbClr val="000000">
                      <a:alpha val="43137"/>
                    </a:srgbClr>
                  </a:outerShdw>
                </a:effectLst>
              </a:rPr>
            </a:br>
            <a:br>
              <a:rPr lang="en-US" sz="3600" b="1" dirty="0">
                <a:effectLst>
                  <a:outerShdw blurRad="38100" dist="38100" dir="2700000" algn="tl">
                    <a:srgbClr val="000000">
                      <a:alpha val="43137"/>
                    </a:srgbClr>
                  </a:outerShdw>
                </a:effectLst>
              </a:rPr>
            </a:br>
            <a:r>
              <a:rPr lang="en-US" sz="3200" b="1" i="1" u="sng" dirty="0">
                <a:effectLst>
                  <a:outerShdw blurRad="38100" dist="38100" dir="2700000" algn="tl">
                    <a:srgbClr val="000000">
                      <a:alpha val="43137"/>
                    </a:srgbClr>
                  </a:outerShdw>
                </a:effectLst>
              </a:rPr>
              <a:t>VISION:</a:t>
            </a:r>
            <a:br>
              <a:rPr lang="en-US" sz="3200" b="1" i="1" u="sng" dirty="0">
                <a:effectLst>
                  <a:outerShdw blurRad="38100" dist="38100" dir="2700000" algn="tl">
                    <a:srgbClr val="000000">
                      <a:alpha val="43137"/>
                    </a:srgbClr>
                  </a:outerShdw>
                </a:effectLst>
              </a:rPr>
            </a:br>
            <a:r>
              <a:rPr lang="en-US" sz="3200" b="1" i="1" dirty="0"/>
              <a:t>Justice and Peace strive to build a society that embraces respect- upholds dignity of all people- takes care of natural environment and provides equal opportunity for socio- economic development of all people of God through responsible behaviours.</a:t>
            </a:r>
            <a:endParaRPr lang="en-ZA" sz="3200" b="1" i="1" dirty="0"/>
          </a:p>
        </p:txBody>
      </p:sp>
      <p:sp>
        <p:nvSpPr>
          <p:cNvPr id="3" name="Subtitle 2">
            <a:extLst>
              <a:ext uri="{FF2B5EF4-FFF2-40B4-BE49-F238E27FC236}">
                <a16:creationId xmlns:a16="http://schemas.microsoft.com/office/drawing/2014/main" id="{200E3698-A4AC-4563-96F0-CD117C3D1943}"/>
              </a:ext>
            </a:extLst>
          </p:cNvPr>
          <p:cNvSpPr>
            <a:spLocks noGrp="1"/>
          </p:cNvSpPr>
          <p:nvPr>
            <p:ph type="subTitle" idx="1"/>
          </p:nvPr>
        </p:nvSpPr>
        <p:spPr>
          <a:xfrm>
            <a:off x="5533696" y="6479627"/>
            <a:ext cx="5134303" cy="199545"/>
          </a:xfrm>
        </p:spPr>
        <p:txBody>
          <a:bodyPr>
            <a:normAutofit lnSpcReduction="10000"/>
          </a:bodyPr>
          <a:lstStyle/>
          <a:p>
            <a:r>
              <a:rPr lang="en-US" sz="800" dirty="0"/>
              <a:t>If you want peace- work for Justice</a:t>
            </a:r>
            <a:endParaRPr lang="en-ZA" sz="800" dirty="0"/>
          </a:p>
        </p:txBody>
      </p:sp>
      <p:pic>
        <p:nvPicPr>
          <p:cNvPr id="4" name="Picture 3">
            <a:extLst>
              <a:ext uri="{FF2B5EF4-FFF2-40B4-BE49-F238E27FC236}">
                <a16:creationId xmlns:a16="http://schemas.microsoft.com/office/drawing/2014/main" id="{19CC74AE-74F4-43E1-B719-7DE3769D3480}"/>
              </a:ext>
            </a:extLst>
          </p:cNvPr>
          <p:cNvPicPr>
            <a:picLocks noChangeAspect="1"/>
          </p:cNvPicPr>
          <p:nvPr/>
        </p:nvPicPr>
        <p:blipFill>
          <a:blip r:embed="rId2"/>
          <a:stretch>
            <a:fillRect/>
          </a:stretch>
        </p:blipFill>
        <p:spPr>
          <a:xfrm>
            <a:off x="376844" y="5611091"/>
            <a:ext cx="3926164" cy="1068082"/>
          </a:xfrm>
          <a:prstGeom prst="rect">
            <a:avLst/>
          </a:prstGeom>
        </p:spPr>
      </p:pic>
      <p:sp>
        <p:nvSpPr>
          <p:cNvPr id="6" name="Slide Number Placeholder 5">
            <a:extLst>
              <a:ext uri="{FF2B5EF4-FFF2-40B4-BE49-F238E27FC236}">
                <a16:creationId xmlns:a16="http://schemas.microsoft.com/office/drawing/2014/main" id="{DE906C44-D46A-F861-260C-418DE838DAD3}"/>
              </a:ext>
            </a:extLst>
          </p:cNvPr>
          <p:cNvSpPr>
            <a:spLocks noGrp="1"/>
          </p:cNvSpPr>
          <p:nvPr>
            <p:ph type="sldNum" sz="quarter" idx="12"/>
          </p:nvPr>
        </p:nvSpPr>
        <p:spPr/>
        <p:txBody>
          <a:bodyPr/>
          <a:lstStyle/>
          <a:p>
            <a:fld id="{A17086F7-7C85-41B7-AE07-185825CA4DF8}" type="slidenum">
              <a:rPr lang="en-ZA" smtClean="0"/>
              <a:t>4</a:t>
            </a:fld>
            <a:endParaRPr lang="en-ZA"/>
          </a:p>
        </p:txBody>
      </p:sp>
    </p:spTree>
    <p:extLst>
      <p:ext uri="{BB962C8B-B14F-4D97-AF65-F5344CB8AC3E}">
        <p14:creationId xmlns:p14="http://schemas.microsoft.com/office/powerpoint/2010/main" val="11788047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7BC121-CC3C-4AE0-9564-F0358743F7BE}"/>
              </a:ext>
            </a:extLst>
          </p:cNvPr>
          <p:cNvSpPr>
            <a:spLocks noGrp="1"/>
          </p:cNvSpPr>
          <p:nvPr>
            <p:ph type="ctrTitle"/>
          </p:nvPr>
        </p:nvSpPr>
        <p:spPr>
          <a:xfrm>
            <a:off x="1523999" y="409902"/>
            <a:ext cx="9268691" cy="4720753"/>
          </a:xfrm>
        </p:spPr>
        <p:txBody>
          <a:bodyPr>
            <a:normAutofit/>
          </a:bodyPr>
          <a:lstStyle/>
          <a:p>
            <a:r>
              <a:rPr lang="en-US" sz="3200" b="1" i="1" dirty="0">
                <a:effectLst>
                  <a:outerShdw blurRad="38100" dist="38100" dir="2700000" algn="tl">
                    <a:srgbClr val="000000">
                      <a:alpha val="43137"/>
                    </a:srgbClr>
                  </a:outerShdw>
                </a:effectLst>
              </a:rPr>
              <a:t>JUSTICE AND PEACE MINISTRY:</a:t>
            </a:r>
            <a:br>
              <a:rPr lang="en-US" sz="3200" b="1" i="1" dirty="0">
                <a:effectLst>
                  <a:outerShdw blurRad="38100" dist="38100" dir="2700000" algn="tl">
                    <a:srgbClr val="000000">
                      <a:alpha val="43137"/>
                    </a:srgbClr>
                  </a:outerShdw>
                </a:effectLst>
              </a:rPr>
            </a:br>
            <a:br>
              <a:rPr lang="en-US" sz="3200" b="1" i="1" u="sng" dirty="0">
                <a:effectLst>
                  <a:outerShdw blurRad="38100" dist="38100" dir="2700000" algn="tl">
                    <a:srgbClr val="000000">
                      <a:alpha val="43137"/>
                    </a:srgbClr>
                  </a:outerShdw>
                </a:effectLst>
              </a:rPr>
            </a:br>
            <a:r>
              <a:rPr lang="en-US" sz="3200" b="1" i="1" u="sng" dirty="0">
                <a:effectLst>
                  <a:outerShdw blurRad="38100" dist="38100" dir="2700000" algn="tl">
                    <a:srgbClr val="000000">
                      <a:alpha val="43137"/>
                    </a:srgbClr>
                  </a:outerShdw>
                </a:effectLst>
              </a:rPr>
              <a:t>MISSION:</a:t>
            </a:r>
            <a:br>
              <a:rPr lang="en-US" sz="3200" b="1" i="1" u="sng" dirty="0">
                <a:effectLst>
                  <a:outerShdw blurRad="38100" dist="38100" dir="2700000" algn="tl">
                    <a:srgbClr val="000000">
                      <a:alpha val="43137"/>
                    </a:srgbClr>
                  </a:outerShdw>
                </a:effectLst>
              </a:rPr>
            </a:br>
            <a:r>
              <a:rPr lang="en-US" sz="3200" b="1" i="1" dirty="0"/>
              <a:t>Justice and Peace wants to develop the whole person. Justice and Peace advocates and take action to transform society and promote justice and peace at all levels of society in SACBC- Archdiocesan- in partnership with other faith based and civil society organizations.  </a:t>
            </a:r>
            <a:br>
              <a:rPr lang="en-US" sz="3200" b="1" i="1" dirty="0"/>
            </a:br>
            <a:r>
              <a:rPr lang="en-US" sz="3200" b="1" i="1" u="sng" dirty="0"/>
              <a:t>“An injustice anywhere is a threat to justice everywhere”.</a:t>
            </a:r>
            <a:r>
              <a:rPr lang="en-US" sz="3600" b="1" i="1" dirty="0"/>
              <a:t> </a:t>
            </a:r>
            <a:endParaRPr lang="en-ZA" sz="3600" b="1" i="1" dirty="0"/>
          </a:p>
        </p:txBody>
      </p:sp>
      <p:sp>
        <p:nvSpPr>
          <p:cNvPr id="3" name="Subtitle 2">
            <a:extLst>
              <a:ext uri="{FF2B5EF4-FFF2-40B4-BE49-F238E27FC236}">
                <a16:creationId xmlns:a16="http://schemas.microsoft.com/office/drawing/2014/main" id="{200E3698-A4AC-4563-96F0-CD117C3D1943}"/>
              </a:ext>
            </a:extLst>
          </p:cNvPr>
          <p:cNvSpPr>
            <a:spLocks noGrp="1"/>
          </p:cNvSpPr>
          <p:nvPr>
            <p:ph type="subTitle" idx="1"/>
          </p:nvPr>
        </p:nvSpPr>
        <p:spPr>
          <a:xfrm>
            <a:off x="5533696" y="6479627"/>
            <a:ext cx="5134303" cy="199545"/>
          </a:xfrm>
        </p:spPr>
        <p:txBody>
          <a:bodyPr>
            <a:normAutofit lnSpcReduction="10000"/>
          </a:bodyPr>
          <a:lstStyle/>
          <a:p>
            <a:r>
              <a:rPr lang="en-US" sz="800" dirty="0"/>
              <a:t>If you want peace- work for Justice</a:t>
            </a:r>
            <a:endParaRPr lang="en-ZA" sz="800" dirty="0"/>
          </a:p>
        </p:txBody>
      </p:sp>
      <p:pic>
        <p:nvPicPr>
          <p:cNvPr id="4" name="Picture 3">
            <a:extLst>
              <a:ext uri="{FF2B5EF4-FFF2-40B4-BE49-F238E27FC236}">
                <a16:creationId xmlns:a16="http://schemas.microsoft.com/office/drawing/2014/main" id="{19CC74AE-74F4-43E1-B719-7DE3769D3480}"/>
              </a:ext>
            </a:extLst>
          </p:cNvPr>
          <p:cNvPicPr>
            <a:picLocks noChangeAspect="1"/>
          </p:cNvPicPr>
          <p:nvPr/>
        </p:nvPicPr>
        <p:blipFill>
          <a:blip r:embed="rId2"/>
          <a:stretch>
            <a:fillRect/>
          </a:stretch>
        </p:blipFill>
        <p:spPr>
          <a:xfrm>
            <a:off x="376844" y="5624945"/>
            <a:ext cx="3926164" cy="1054227"/>
          </a:xfrm>
          <a:prstGeom prst="rect">
            <a:avLst/>
          </a:prstGeom>
        </p:spPr>
      </p:pic>
      <p:sp>
        <p:nvSpPr>
          <p:cNvPr id="6" name="Slide Number Placeholder 5">
            <a:extLst>
              <a:ext uri="{FF2B5EF4-FFF2-40B4-BE49-F238E27FC236}">
                <a16:creationId xmlns:a16="http://schemas.microsoft.com/office/drawing/2014/main" id="{DA06D124-D713-B9F1-7D3A-052EB883C9E7}"/>
              </a:ext>
            </a:extLst>
          </p:cNvPr>
          <p:cNvSpPr>
            <a:spLocks noGrp="1"/>
          </p:cNvSpPr>
          <p:nvPr>
            <p:ph type="sldNum" sz="quarter" idx="12"/>
          </p:nvPr>
        </p:nvSpPr>
        <p:spPr/>
        <p:txBody>
          <a:bodyPr/>
          <a:lstStyle/>
          <a:p>
            <a:fld id="{A17086F7-7C85-41B7-AE07-185825CA4DF8}" type="slidenum">
              <a:rPr lang="en-ZA" smtClean="0"/>
              <a:t>5</a:t>
            </a:fld>
            <a:endParaRPr lang="en-ZA"/>
          </a:p>
        </p:txBody>
      </p:sp>
    </p:spTree>
    <p:extLst>
      <p:ext uri="{BB962C8B-B14F-4D97-AF65-F5344CB8AC3E}">
        <p14:creationId xmlns:p14="http://schemas.microsoft.com/office/powerpoint/2010/main" val="4573786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7BC121-CC3C-4AE0-9564-F0358743F7BE}"/>
              </a:ext>
            </a:extLst>
          </p:cNvPr>
          <p:cNvSpPr>
            <a:spLocks noGrp="1"/>
          </p:cNvSpPr>
          <p:nvPr>
            <p:ph type="ctrTitle"/>
          </p:nvPr>
        </p:nvSpPr>
        <p:spPr>
          <a:xfrm>
            <a:off x="1524000" y="0"/>
            <a:ext cx="9144000" cy="5912069"/>
          </a:xfrm>
        </p:spPr>
        <p:txBody>
          <a:bodyPr>
            <a:normAutofit/>
          </a:bodyPr>
          <a:lstStyle/>
          <a:p>
            <a:r>
              <a:rPr lang="en-US" sz="2400" b="1" i="1" dirty="0">
                <a:effectLst>
                  <a:outerShdw blurRad="38100" dist="38100" dir="2700000" algn="tl">
                    <a:srgbClr val="000000">
                      <a:alpha val="43137"/>
                    </a:srgbClr>
                  </a:outerShdw>
                </a:effectLst>
              </a:rPr>
              <a:t>JUSTICE AND PEACE MINISTRY:</a:t>
            </a:r>
            <a:br>
              <a:rPr lang="en-US" sz="2400" b="1" i="1" dirty="0">
                <a:effectLst>
                  <a:outerShdw blurRad="38100" dist="38100" dir="2700000" algn="tl">
                    <a:srgbClr val="000000">
                      <a:alpha val="43137"/>
                    </a:srgbClr>
                  </a:outerShdw>
                </a:effectLst>
              </a:rPr>
            </a:br>
            <a:br>
              <a:rPr lang="en-US" sz="2200" b="1" i="1" u="sng" dirty="0">
                <a:effectLst>
                  <a:outerShdw blurRad="38100" dist="38100" dir="2700000" algn="tl">
                    <a:srgbClr val="000000">
                      <a:alpha val="43137"/>
                    </a:srgbClr>
                  </a:outerShdw>
                </a:effectLst>
              </a:rPr>
            </a:br>
            <a:r>
              <a:rPr lang="en-US" sz="2400" b="1" i="1" u="sng" dirty="0">
                <a:effectLst>
                  <a:outerShdw blurRad="38100" dist="38100" dir="2700000" algn="tl">
                    <a:srgbClr val="000000">
                      <a:alpha val="43137"/>
                    </a:srgbClr>
                  </a:outerShdw>
                </a:effectLst>
              </a:rPr>
              <a:t>LEADERSHIP:</a:t>
            </a:r>
            <a:br>
              <a:rPr lang="en-US" sz="2200" b="1" i="1" u="sng" dirty="0">
                <a:effectLst>
                  <a:outerShdw blurRad="38100" dist="38100" dir="2700000" algn="tl">
                    <a:srgbClr val="000000">
                      <a:alpha val="43137"/>
                    </a:srgbClr>
                  </a:outerShdw>
                </a:effectLst>
              </a:rPr>
            </a:br>
            <a:r>
              <a:rPr lang="en-US" sz="2200" b="1" i="1" dirty="0"/>
              <a:t>It’s important that we help each other grow. And leadership is not about oneself but nurturing and transforming others to transition into spaces they never thought had potential to achieve. It’s about inspiring others to do what they are supposed to do happily and willingly. </a:t>
            </a:r>
            <a:br>
              <a:rPr lang="en-US" sz="2200" b="1" i="1" dirty="0"/>
            </a:br>
            <a:r>
              <a:rPr lang="en-US" sz="2200" b="1" i="1" dirty="0"/>
              <a:t>You may have all other traits but there are three basic ones that if you lack them, your leadership may crumble or not reach levels it ought to have reached.</a:t>
            </a:r>
            <a:br>
              <a:rPr lang="en-US" sz="2200" b="1" i="1" dirty="0"/>
            </a:br>
            <a:r>
              <a:rPr lang="en-US" sz="2200" b="1" i="1" dirty="0"/>
              <a:t>That is Vision: Humility: Decisiveness: </a:t>
            </a:r>
            <a:br>
              <a:rPr lang="en-US" sz="2200" b="1" i="1" dirty="0"/>
            </a:br>
            <a:r>
              <a:rPr lang="en-US" sz="2200" b="1" i="1" dirty="0"/>
              <a:t>Have foresight- see where others don’t see- Inspire them to imagine and take ownership- create conditions for them to unleash their potential.</a:t>
            </a:r>
            <a:br>
              <a:rPr lang="en-US" sz="2200" b="1" i="1" dirty="0"/>
            </a:br>
            <a:r>
              <a:rPr lang="en-US" sz="2200" b="1" i="1" dirty="0"/>
              <a:t> Be humble enough to make others realize their intent and purpose- that will allow them to have mercy on you, your assets and operation. They’ll follow you willingly. Great leaders mine their ideas from other people.</a:t>
            </a:r>
            <a:br>
              <a:rPr lang="en-US" sz="2200" b="1" i="1" dirty="0"/>
            </a:br>
            <a:r>
              <a:rPr lang="en-US" sz="2200" b="1" i="1" dirty="0"/>
              <a:t>Be decisive- don’t waste time- don’t keep people waiting- inspire confidence- take decisions about things that bring advantages and opportunities- be clear about what works or don’t work- don’t extend processes and keep others hanging.</a:t>
            </a:r>
            <a:endParaRPr lang="en-ZA" sz="2200" b="1" i="1" dirty="0"/>
          </a:p>
        </p:txBody>
      </p:sp>
      <p:sp>
        <p:nvSpPr>
          <p:cNvPr id="3" name="Subtitle 2">
            <a:extLst>
              <a:ext uri="{FF2B5EF4-FFF2-40B4-BE49-F238E27FC236}">
                <a16:creationId xmlns:a16="http://schemas.microsoft.com/office/drawing/2014/main" id="{200E3698-A4AC-4563-96F0-CD117C3D1943}"/>
              </a:ext>
            </a:extLst>
          </p:cNvPr>
          <p:cNvSpPr>
            <a:spLocks noGrp="1"/>
          </p:cNvSpPr>
          <p:nvPr>
            <p:ph type="subTitle" idx="1"/>
          </p:nvPr>
        </p:nvSpPr>
        <p:spPr>
          <a:xfrm>
            <a:off x="5533696" y="6479627"/>
            <a:ext cx="5134303" cy="199545"/>
          </a:xfrm>
        </p:spPr>
        <p:txBody>
          <a:bodyPr>
            <a:normAutofit lnSpcReduction="10000"/>
          </a:bodyPr>
          <a:lstStyle/>
          <a:p>
            <a:r>
              <a:rPr lang="en-US" sz="800" dirty="0"/>
              <a:t>If you want peace- work for Justice</a:t>
            </a:r>
            <a:endParaRPr lang="en-ZA" sz="800" dirty="0"/>
          </a:p>
        </p:txBody>
      </p:sp>
      <p:pic>
        <p:nvPicPr>
          <p:cNvPr id="4" name="Picture 3">
            <a:extLst>
              <a:ext uri="{FF2B5EF4-FFF2-40B4-BE49-F238E27FC236}">
                <a16:creationId xmlns:a16="http://schemas.microsoft.com/office/drawing/2014/main" id="{19CC74AE-74F4-43E1-B719-7DE3769D3480}"/>
              </a:ext>
            </a:extLst>
          </p:cNvPr>
          <p:cNvPicPr>
            <a:picLocks noChangeAspect="1"/>
          </p:cNvPicPr>
          <p:nvPr/>
        </p:nvPicPr>
        <p:blipFill>
          <a:blip r:embed="rId2"/>
          <a:stretch>
            <a:fillRect/>
          </a:stretch>
        </p:blipFill>
        <p:spPr>
          <a:xfrm>
            <a:off x="376844" y="5666509"/>
            <a:ext cx="3926164" cy="1012664"/>
          </a:xfrm>
          <a:prstGeom prst="rect">
            <a:avLst/>
          </a:prstGeom>
        </p:spPr>
      </p:pic>
      <p:sp>
        <p:nvSpPr>
          <p:cNvPr id="6" name="Slide Number Placeholder 5">
            <a:extLst>
              <a:ext uri="{FF2B5EF4-FFF2-40B4-BE49-F238E27FC236}">
                <a16:creationId xmlns:a16="http://schemas.microsoft.com/office/drawing/2014/main" id="{91FFC01C-D40C-085C-EDFC-B667B606A3E2}"/>
              </a:ext>
            </a:extLst>
          </p:cNvPr>
          <p:cNvSpPr>
            <a:spLocks noGrp="1"/>
          </p:cNvSpPr>
          <p:nvPr>
            <p:ph type="sldNum" sz="quarter" idx="12"/>
          </p:nvPr>
        </p:nvSpPr>
        <p:spPr/>
        <p:txBody>
          <a:bodyPr/>
          <a:lstStyle/>
          <a:p>
            <a:fld id="{A17086F7-7C85-41B7-AE07-185825CA4DF8}" type="slidenum">
              <a:rPr lang="en-ZA" smtClean="0"/>
              <a:t>6</a:t>
            </a:fld>
            <a:endParaRPr lang="en-ZA"/>
          </a:p>
        </p:txBody>
      </p:sp>
    </p:spTree>
    <p:extLst>
      <p:ext uri="{BB962C8B-B14F-4D97-AF65-F5344CB8AC3E}">
        <p14:creationId xmlns:p14="http://schemas.microsoft.com/office/powerpoint/2010/main" val="15560332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7BC121-CC3C-4AE0-9564-F0358743F7BE}"/>
              </a:ext>
            </a:extLst>
          </p:cNvPr>
          <p:cNvSpPr>
            <a:spLocks noGrp="1"/>
          </p:cNvSpPr>
          <p:nvPr>
            <p:ph type="ctrTitle"/>
          </p:nvPr>
        </p:nvSpPr>
        <p:spPr>
          <a:xfrm>
            <a:off x="1524000" y="409902"/>
            <a:ext cx="9144000" cy="5281450"/>
          </a:xfrm>
        </p:spPr>
        <p:txBody>
          <a:bodyPr>
            <a:normAutofit fontScale="90000"/>
          </a:bodyPr>
          <a:lstStyle/>
          <a:p>
            <a:r>
              <a:rPr lang="en-US" sz="3200" b="1" i="1" dirty="0">
                <a:effectLst>
                  <a:outerShdw blurRad="38100" dist="38100" dir="2700000" algn="tl">
                    <a:srgbClr val="000000">
                      <a:alpha val="43137"/>
                    </a:srgbClr>
                  </a:outerShdw>
                </a:effectLst>
              </a:rPr>
              <a:t>JUSTICE AND PEACE MINISTRY:</a:t>
            </a:r>
            <a:br>
              <a:rPr lang="en-US" sz="3200" b="1" i="1" dirty="0">
                <a:effectLst>
                  <a:outerShdw blurRad="38100" dist="38100" dir="2700000" algn="tl">
                    <a:srgbClr val="000000">
                      <a:alpha val="43137"/>
                    </a:srgbClr>
                  </a:outerShdw>
                </a:effectLst>
              </a:rPr>
            </a:br>
            <a:br>
              <a:rPr lang="en-US" sz="3200" b="1" i="1" u="sng" dirty="0">
                <a:effectLst>
                  <a:outerShdw blurRad="38100" dist="38100" dir="2700000" algn="tl">
                    <a:srgbClr val="000000">
                      <a:alpha val="43137"/>
                    </a:srgbClr>
                  </a:outerShdw>
                </a:effectLst>
              </a:rPr>
            </a:br>
            <a:r>
              <a:rPr lang="en-US" sz="3200" b="1" i="1" u="sng" dirty="0">
                <a:effectLst>
                  <a:outerShdw blurRad="38100" dist="38100" dir="2700000" algn="tl">
                    <a:srgbClr val="000000">
                      <a:alpha val="43137"/>
                    </a:srgbClr>
                  </a:outerShdw>
                </a:effectLst>
              </a:rPr>
              <a:t>WHAT IS JUSTICE AND PEACE: 1</a:t>
            </a:r>
            <a:br>
              <a:rPr lang="en-US" sz="3200" b="1" i="1" u="sng" dirty="0">
                <a:effectLst>
                  <a:outerShdw blurRad="38100" dist="38100" dir="2700000" algn="tl">
                    <a:srgbClr val="000000">
                      <a:alpha val="43137"/>
                    </a:srgbClr>
                  </a:outerShdw>
                </a:effectLst>
              </a:rPr>
            </a:br>
            <a:r>
              <a:rPr lang="en-US" sz="3200" b="1" i="1" dirty="0"/>
              <a:t>Justice and Peace is an advocacy network for social justice- building and empowering communities to actively and responsibly participate in democratic- transformation at all levels, local- provincial and national. </a:t>
            </a:r>
            <a:br>
              <a:rPr lang="en-US" sz="3200" b="1" i="1" dirty="0"/>
            </a:br>
            <a:r>
              <a:rPr lang="en-US" sz="3200" b="1" i="1" dirty="0"/>
              <a:t>It’s a Social Action formation in the church based in faith and rooted in scripture and catholic social teachings. It’s active and operational in the Archdiocese of Johannesburg through baptized- committed-dedicated and willing Christians who serve as advocates and animators of transformation.</a:t>
            </a:r>
            <a:endParaRPr lang="en-ZA" sz="3600" b="1" i="1" dirty="0"/>
          </a:p>
        </p:txBody>
      </p:sp>
      <p:sp>
        <p:nvSpPr>
          <p:cNvPr id="3" name="Subtitle 2">
            <a:extLst>
              <a:ext uri="{FF2B5EF4-FFF2-40B4-BE49-F238E27FC236}">
                <a16:creationId xmlns:a16="http://schemas.microsoft.com/office/drawing/2014/main" id="{200E3698-A4AC-4563-96F0-CD117C3D1943}"/>
              </a:ext>
            </a:extLst>
          </p:cNvPr>
          <p:cNvSpPr>
            <a:spLocks noGrp="1"/>
          </p:cNvSpPr>
          <p:nvPr>
            <p:ph type="subTitle" idx="1"/>
          </p:nvPr>
        </p:nvSpPr>
        <p:spPr>
          <a:xfrm>
            <a:off x="5533696" y="6479627"/>
            <a:ext cx="5134303" cy="199545"/>
          </a:xfrm>
        </p:spPr>
        <p:txBody>
          <a:bodyPr>
            <a:normAutofit lnSpcReduction="10000"/>
          </a:bodyPr>
          <a:lstStyle/>
          <a:p>
            <a:r>
              <a:rPr lang="en-US" sz="800" dirty="0"/>
              <a:t>If you want peace- work for Justice</a:t>
            </a:r>
            <a:endParaRPr lang="en-ZA" sz="800" dirty="0"/>
          </a:p>
        </p:txBody>
      </p:sp>
      <p:pic>
        <p:nvPicPr>
          <p:cNvPr id="4" name="Picture 3">
            <a:extLst>
              <a:ext uri="{FF2B5EF4-FFF2-40B4-BE49-F238E27FC236}">
                <a16:creationId xmlns:a16="http://schemas.microsoft.com/office/drawing/2014/main" id="{19CC74AE-74F4-43E1-B719-7DE3769D3480}"/>
              </a:ext>
            </a:extLst>
          </p:cNvPr>
          <p:cNvPicPr>
            <a:picLocks noChangeAspect="1"/>
          </p:cNvPicPr>
          <p:nvPr/>
        </p:nvPicPr>
        <p:blipFill>
          <a:blip r:embed="rId2"/>
          <a:stretch>
            <a:fillRect/>
          </a:stretch>
        </p:blipFill>
        <p:spPr>
          <a:xfrm>
            <a:off x="376844" y="5691351"/>
            <a:ext cx="3926164" cy="987821"/>
          </a:xfrm>
          <a:prstGeom prst="rect">
            <a:avLst/>
          </a:prstGeom>
        </p:spPr>
      </p:pic>
      <p:sp>
        <p:nvSpPr>
          <p:cNvPr id="6" name="Slide Number Placeholder 5">
            <a:extLst>
              <a:ext uri="{FF2B5EF4-FFF2-40B4-BE49-F238E27FC236}">
                <a16:creationId xmlns:a16="http://schemas.microsoft.com/office/drawing/2014/main" id="{D894DE7B-C53D-A5F6-1E96-9181C21CA945}"/>
              </a:ext>
            </a:extLst>
          </p:cNvPr>
          <p:cNvSpPr>
            <a:spLocks noGrp="1"/>
          </p:cNvSpPr>
          <p:nvPr>
            <p:ph type="sldNum" sz="quarter" idx="12"/>
          </p:nvPr>
        </p:nvSpPr>
        <p:spPr/>
        <p:txBody>
          <a:bodyPr/>
          <a:lstStyle/>
          <a:p>
            <a:fld id="{A17086F7-7C85-41B7-AE07-185825CA4DF8}" type="slidenum">
              <a:rPr lang="en-ZA" smtClean="0"/>
              <a:t>7</a:t>
            </a:fld>
            <a:endParaRPr lang="en-ZA"/>
          </a:p>
        </p:txBody>
      </p:sp>
    </p:spTree>
    <p:extLst>
      <p:ext uri="{BB962C8B-B14F-4D97-AF65-F5344CB8AC3E}">
        <p14:creationId xmlns:p14="http://schemas.microsoft.com/office/powerpoint/2010/main" val="7164387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7BC121-CC3C-4AE0-9564-F0358743F7BE}"/>
              </a:ext>
            </a:extLst>
          </p:cNvPr>
          <p:cNvSpPr>
            <a:spLocks noGrp="1"/>
          </p:cNvSpPr>
          <p:nvPr>
            <p:ph type="ctrTitle"/>
          </p:nvPr>
        </p:nvSpPr>
        <p:spPr>
          <a:xfrm>
            <a:off x="1524000" y="409902"/>
            <a:ext cx="9144000" cy="5675588"/>
          </a:xfrm>
        </p:spPr>
        <p:txBody>
          <a:bodyPr>
            <a:normAutofit fontScale="90000"/>
          </a:bodyPr>
          <a:lstStyle/>
          <a:p>
            <a:r>
              <a:rPr lang="en-US" sz="3100" b="1" i="1" dirty="0">
                <a:effectLst>
                  <a:outerShdw blurRad="38100" dist="38100" dir="2700000" algn="tl">
                    <a:srgbClr val="000000">
                      <a:alpha val="43137"/>
                    </a:srgbClr>
                  </a:outerShdw>
                </a:effectLst>
              </a:rPr>
              <a:t>JUSTICE AND PEACE MINISTRY:</a:t>
            </a:r>
            <a:br>
              <a:rPr lang="en-US" sz="3100" b="1" i="1" dirty="0">
                <a:effectLst>
                  <a:outerShdw blurRad="38100" dist="38100" dir="2700000" algn="tl">
                    <a:srgbClr val="000000">
                      <a:alpha val="43137"/>
                    </a:srgbClr>
                  </a:outerShdw>
                </a:effectLst>
              </a:rPr>
            </a:br>
            <a:br>
              <a:rPr lang="en-US" sz="3200" b="1" i="1" u="sng" dirty="0">
                <a:effectLst>
                  <a:outerShdw blurRad="38100" dist="38100" dir="2700000" algn="tl">
                    <a:srgbClr val="000000">
                      <a:alpha val="43137"/>
                    </a:srgbClr>
                  </a:outerShdw>
                </a:effectLst>
              </a:rPr>
            </a:br>
            <a:r>
              <a:rPr lang="en-US" sz="3100" b="1" i="1" u="sng" dirty="0">
                <a:effectLst>
                  <a:outerShdw blurRad="38100" dist="38100" dir="2700000" algn="tl">
                    <a:srgbClr val="000000">
                      <a:alpha val="43137"/>
                    </a:srgbClr>
                  </a:outerShdw>
                </a:effectLst>
              </a:rPr>
              <a:t>WHAT IS JUSTICE AND PEACE: 2</a:t>
            </a:r>
            <a:br>
              <a:rPr lang="en-US" sz="3100" b="1" i="1" u="sng" dirty="0">
                <a:effectLst>
                  <a:outerShdw blurRad="38100" dist="38100" dir="2700000" algn="tl">
                    <a:srgbClr val="000000">
                      <a:alpha val="43137"/>
                    </a:srgbClr>
                  </a:outerShdw>
                </a:effectLst>
              </a:rPr>
            </a:br>
            <a:r>
              <a:rPr lang="en-US" sz="2700" b="1" i="1" dirty="0"/>
              <a:t>Justice and Peace is a way of life for all living beings as God asks of us in Prophet Micah: 6 verse 8, which is a guiding scripture for Justice and Peace:</a:t>
            </a:r>
            <a:br>
              <a:rPr lang="en-US" sz="2700" b="1" i="1" dirty="0"/>
            </a:br>
            <a:r>
              <a:rPr lang="en-US" sz="2700" b="1" i="1" dirty="0"/>
              <a:t>- act justly</a:t>
            </a:r>
            <a:br>
              <a:rPr lang="en-US" sz="2700" b="1" i="1" dirty="0"/>
            </a:br>
            <a:r>
              <a:rPr lang="en-US" sz="2700" b="1" i="1" dirty="0"/>
              <a:t>- love tenderly</a:t>
            </a:r>
            <a:br>
              <a:rPr lang="en-US" sz="2700" b="1" i="1" dirty="0"/>
            </a:br>
            <a:r>
              <a:rPr lang="en-US" sz="2700" b="1" i="1" dirty="0"/>
              <a:t>- walk humbly with God</a:t>
            </a:r>
            <a:br>
              <a:rPr lang="en-US" sz="2700" b="1" i="1" dirty="0"/>
            </a:br>
            <a:br>
              <a:rPr lang="en-US" sz="2700" b="1" i="1" dirty="0"/>
            </a:br>
            <a:r>
              <a:rPr lang="en-US" sz="2700" b="1" i="1" dirty="0"/>
              <a:t>Justice and Peace Motto:</a:t>
            </a:r>
            <a:br>
              <a:rPr lang="en-US" sz="2700" b="1" i="1" dirty="0"/>
            </a:br>
            <a:r>
              <a:rPr lang="en-US" sz="2700" b="1" i="1" dirty="0"/>
              <a:t>- “If you want peace- work for justice”</a:t>
            </a:r>
            <a:br>
              <a:rPr lang="en-US" sz="2700" b="1" i="1" dirty="0"/>
            </a:br>
            <a:br>
              <a:rPr lang="en-US" sz="2700" b="1" i="1" dirty="0"/>
            </a:br>
            <a:r>
              <a:rPr lang="en-US" sz="2700" b="1" i="1" dirty="0"/>
              <a:t>Justice and Peace Motto for Projects:</a:t>
            </a:r>
            <a:br>
              <a:rPr lang="en-US" sz="2700" b="1" i="1" dirty="0"/>
            </a:br>
            <a:r>
              <a:rPr lang="en-US" sz="2700" b="1" i="1" dirty="0"/>
              <a:t>- “Faith Meets Action”</a:t>
            </a:r>
            <a:br>
              <a:rPr lang="en-US" sz="2700" b="1" i="1" dirty="0"/>
            </a:br>
            <a:br>
              <a:rPr lang="en-US" sz="2700" b="1" i="1" dirty="0"/>
            </a:br>
            <a:r>
              <a:rPr lang="en-US" sz="2700" b="1" i="1" dirty="0"/>
              <a:t>Justice and Peace Motto for All Activities:</a:t>
            </a:r>
            <a:br>
              <a:rPr lang="en-US" sz="2700" b="1" i="1" dirty="0"/>
            </a:br>
            <a:r>
              <a:rPr lang="en-US" sz="2700" b="1" i="1" dirty="0"/>
              <a:t>- “It begins with us Christians”</a:t>
            </a:r>
            <a:endParaRPr lang="en-ZA" sz="2700" b="1" i="1" dirty="0"/>
          </a:p>
        </p:txBody>
      </p:sp>
      <p:sp>
        <p:nvSpPr>
          <p:cNvPr id="3" name="Subtitle 2">
            <a:extLst>
              <a:ext uri="{FF2B5EF4-FFF2-40B4-BE49-F238E27FC236}">
                <a16:creationId xmlns:a16="http://schemas.microsoft.com/office/drawing/2014/main" id="{200E3698-A4AC-4563-96F0-CD117C3D1943}"/>
              </a:ext>
            </a:extLst>
          </p:cNvPr>
          <p:cNvSpPr>
            <a:spLocks noGrp="1"/>
          </p:cNvSpPr>
          <p:nvPr>
            <p:ph type="subTitle" idx="1"/>
          </p:nvPr>
        </p:nvSpPr>
        <p:spPr>
          <a:xfrm>
            <a:off x="5533696" y="6479627"/>
            <a:ext cx="5134303" cy="199545"/>
          </a:xfrm>
        </p:spPr>
        <p:txBody>
          <a:bodyPr>
            <a:normAutofit lnSpcReduction="10000"/>
          </a:bodyPr>
          <a:lstStyle/>
          <a:p>
            <a:r>
              <a:rPr lang="en-US" sz="800" dirty="0"/>
              <a:t>If you want peace- work for Justice</a:t>
            </a:r>
            <a:endParaRPr lang="en-ZA" sz="800" dirty="0"/>
          </a:p>
        </p:txBody>
      </p:sp>
      <p:pic>
        <p:nvPicPr>
          <p:cNvPr id="4" name="Picture 3">
            <a:extLst>
              <a:ext uri="{FF2B5EF4-FFF2-40B4-BE49-F238E27FC236}">
                <a16:creationId xmlns:a16="http://schemas.microsoft.com/office/drawing/2014/main" id="{19CC74AE-74F4-43E1-B719-7DE3769D3480}"/>
              </a:ext>
            </a:extLst>
          </p:cNvPr>
          <p:cNvPicPr>
            <a:picLocks noChangeAspect="1"/>
          </p:cNvPicPr>
          <p:nvPr/>
        </p:nvPicPr>
        <p:blipFill>
          <a:blip r:embed="rId2"/>
          <a:stretch>
            <a:fillRect/>
          </a:stretch>
        </p:blipFill>
        <p:spPr>
          <a:xfrm>
            <a:off x="376844" y="5777345"/>
            <a:ext cx="3926164" cy="901828"/>
          </a:xfrm>
          <a:prstGeom prst="rect">
            <a:avLst/>
          </a:prstGeom>
        </p:spPr>
      </p:pic>
      <p:sp>
        <p:nvSpPr>
          <p:cNvPr id="6" name="Slide Number Placeholder 5">
            <a:extLst>
              <a:ext uri="{FF2B5EF4-FFF2-40B4-BE49-F238E27FC236}">
                <a16:creationId xmlns:a16="http://schemas.microsoft.com/office/drawing/2014/main" id="{D7632971-EA50-DFC9-BFCC-CF90BDA5133F}"/>
              </a:ext>
            </a:extLst>
          </p:cNvPr>
          <p:cNvSpPr>
            <a:spLocks noGrp="1"/>
          </p:cNvSpPr>
          <p:nvPr>
            <p:ph type="sldNum" sz="quarter" idx="12"/>
          </p:nvPr>
        </p:nvSpPr>
        <p:spPr/>
        <p:txBody>
          <a:bodyPr/>
          <a:lstStyle/>
          <a:p>
            <a:fld id="{A17086F7-7C85-41B7-AE07-185825CA4DF8}" type="slidenum">
              <a:rPr lang="en-ZA" smtClean="0"/>
              <a:t>8</a:t>
            </a:fld>
            <a:endParaRPr lang="en-ZA"/>
          </a:p>
        </p:txBody>
      </p:sp>
    </p:spTree>
    <p:extLst>
      <p:ext uri="{BB962C8B-B14F-4D97-AF65-F5344CB8AC3E}">
        <p14:creationId xmlns:p14="http://schemas.microsoft.com/office/powerpoint/2010/main" val="18219612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7BC121-CC3C-4AE0-9564-F0358743F7BE}"/>
              </a:ext>
            </a:extLst>
          </p:cNvPr>
          <p:cNvSpPr>
            <a:spLocks noGrp="1"/>
          </p:cNvSpPr>
          <p:nvPr>
            <p:ph type="ctrTitle"/>
          </p:nvPr>
        </p:nvSpPr>
        <p:spPr>
          <a:xfrm>
            <a:off x="1524000" y="409901"/>
            <a:ext cx="9144000" cy="5265685"/>
          </a:xfrm>
        </p:spPr>
        <p:txBody>
          <a:bodyPr>
            <a:normAutofit fontScale="90000"/>
          </a:bodyPr>
          <a:lstStyle/>
          <a:p>
            <a:r>
              <a:rPr lang="en-US" sz="2900" b="1" i="1" dirty="0">
                <a:effectLst>
                  <a:outerShdw blurRad="38100" dist="38100" dir="2700000" algn="tl">
                    <a:srgbClr val="000000">
                      <a:alpha val="43137"/>
                    </a:srgbClr>
                  </a:outerShdw>
                </a:effectLst>
              </a:rPr>
              <a:t>JUSTICE AND PEACE MINISTRY:</a:t>
            </a:r>
            <a:br>
              <a:rPr lang="en-US" sz="2900" b="1" i="1" dirty="0">
                <a:effectLst>
                  <a:outerShdw blurRad="38100" dist="38100" dir="2700000" algn="tl">
                    <a:srgbClr val="000000">
                      <a:alpha val="43137"/>
                    </a:srgbClr>
                  </a:outerShdw>
                </a:effectLst>
              </a:rPr>
            </a:br>
            <a:br>
              <a:rPr lang="en-US" sz="3200" b="1" i="1" u="sng" dirty="0">
                <a:effectLst>
                  <a:outerShdw blurRad="38100" dist="38100" dir="2700000" algn="tl">
                    <a:srgbClr val="000000">
                      <a:alpha val="43137"/>
                    </a:srgbClr>
                  </a:outerShdw>
                </a:effectLst>
              </a:rPr>
            </a:br>
            <a:r>
              <a:rPr lang="en-US" sz="2900" b="1" i="1" u="sng" dirty="0">
                <a:effectLst>
                  <a:outerShdw blurRad="38100" dist="38100" dir="2700000" algn="tl">
                    <a:srgbClr val="000000">
                      <a:alpha val="43137"/>
                    </a:srgbClr>
                  </a:outerShdw>
                </a:effectLst>
              </a:rPr>
              <a:t>WHAT DO WE DO:</a:t>
            </a:r>
            <a:br>
              <a:rPr lang="en-US" sz="2900" b="1" i="1" u="sng" dirty="0">
                <a:effectLst>
                  <a:outerShdw blurRad="38100" dist="38100" dir="2700000" algn="tl">
                    <a:srgbClr val="000000">
                      <a:alpha val="43137"/>
                    </a:srgbClr>
                  </a:outerShdw>
                </a:effectLst>
              </a:rPr>
            </a:br>
            <a:r>
              <a:rPr lang="en-US" sz="2400" b="1" i="1" dirty="0"/>
              <a:t>Justice and Peace exists to evangelize and serve God through serving His people.</a:t>
            </a:r>
            <a:br>
              <a:rPr lang="en-US" sz="2400" b="1" i="1" dirty="0"/>
            </a:br>
            <a:r>
              <a:rPr lang="en-US" sz="2400" b="1" i="1" dirty="0"/>
              <a:t>We aim to establish right relationships with ourselves- God- families- friends- animators- other people around us and structures that we create to make up society and all that God created.</a:t>
            </a:r>
            <a:br>
              <a:rPr lang="en-US" sz="2400" b="1" i="1" dirty="0"/>
            </a:br>
            <a:r>
              <a:rPr lang="en-US" sz="2400" b="1" i="1" dirty="0"/>
              <a:t>- We serve God through our just actions- unconditional love for others- acknowledgement of God’s presence in our lives and our witness to Gospel.</a:t>
            </a:r>
            <a:br>
              <a:rPr lang="en-US" sz="2400" b="1" i="1" dirty="0"/>
            </a:br>
            <a:r>
              <a:rPr lang="en-US" sz="2400" b="1" i="1" dirty="0"/>
              <a:t>- We encourage everyone to get involved and raise awareness against injustices and threats to peace and harmony.</a:t>
            </a:r>
            <a:br>
              <a:rPr lang="en-US" sz="2400" b="1" i="1" dirty="0"/>
            </a:br>
            <a:r>
              <a:rPr lang="en-US" sz="2400" b="1" i="1" dirty="0"/>
              <a:t>- We promote respect and uphold dignity for all people of God.</a:t>
            </a:r>
            <a:br>
              <a:rPr lang="en-US" sz="2400" b="1" i="1" dirty="0"/>
            </a:br>
            <a:r>
              <a:rPr lang="en-US" sz="2400" b="1" i="1" dirty="0"/>
              <a:t>- We amplify the voice of the church and speak the church language in all aspects.</a:t>
            </a:r>
            <a:br>
              <a:rPr lang="en-US" sz="2400" b="1" i="1" dirty="0"/>
            </a:br>
            <a:r>
              <a:rPr lang="en-US" sz="2400" b="1" i="1" dirty="0"/>
              <a:t>- Our existence and Faith are about serving God through serving His people.  </a:t>
            </a:r>
            <a:br>
              <a:rPr lang="en-US" sz="2400" b="1" i="1" dirty="0"/>
            </a:br>
            <a:r>
              <a:rPr lang="en-US" sz="2400" b="1" i="1" dirty="0"/>
              <a:t>Catholic Archdiocese of Johannesburg Motto:</a:t>
            </a:r>
            <a:br>
              <a:rPr lang="en-US" sz="2400" b="1" i="1" dirty="0"/>
            </a:br>
            <a:r>
              <a:rPr lang="en-US" sz="2400" b="1" i="1" dirty="0"/>
              <a:t>- God “</a:t>
            </a:r>
            <a:r>
              <a:rPr lang="en-US" sz="2400" b="1" i="1" u="sng" dirty="0">
                <a:effectLst>
                  <a:outerShdw blurRad="38100" dist="38100" dir="2700000" algn="tl">
                    <a:srgbClr val="000000">
                      <a:alpha val="43137"/>
                    </a:srgbClr>
                  </a:outerShdw>
                </a:effectLst>
              </a:rPr>
              <a:t>CALLED US TO SERVE AND BE CHARITABLE IN TRUTH”:</a:t>
            </a:r>
            <a:br>
              <a:rPr lang="en-US" sz="2400" b="1" i="1" u="sng" dirty="0">
                <a:effectLst>
                  <a:outerShdw blurRad="38100" dist="38100" dir="2700000" algn="tl">
                    <a:srgbClr val="000000">
                      <a:alpha val="43137"/>
                    </a:srgbClr>
                  </a:outerShdw>
                </a:effectLst>
              </a:rPr>
            </a:br>
            <a:r>
              <a:rPr lang="en-US" sz="2400" b="1" i="1" dirty="0"/>
              <a:t>.</a:t>
            </a:r>
            <a:endParaRPr lang="en-ZA" sz="2400" b="1" i="1" dirty="0"/>
          </a:p>
        </p:txBody>
      </p:sp>
      <p:sp>
        <p:nvSpPr>
          <p:cNvPr id="3" name="Subtitle 2">
            <a:extLst>
              <a:ext uri="{FF2B5EF4-FFF2-40B4-BE49-F238E27FC236}">
                <a16:creationId xmlns:a16="http://schemas.microsoft.com/office/drawing/2014/main" id="{200E3698-A4AC-4563-96F0-CD117C3D1943}"/>
              </a:ext>
            </a:extLst>
          </p:cNvPr>
          <p:cNvSpPr>
            <a:spLocks noGrp="1"/>
          </p:cNvSpPr>
          <p:nvPr>
            <p:ph type="subTitle" idx="1"/>
          </p:nvPr>
        </p:nvSpPr>
        <p:spPr>
          <a:xfrm>
            <a:off x="5533696" y="6479627"/>
            <a:ext cx="5134303" cy="199545"/>
          </a:xfrm>
        </p:spPr>
        <p:txBody>
          <a:bodyPr>
            <a:normAutofit lnSpcReduction="10000"/>
          </a:bodyPr>
          <a:lstStyle/>
          <a:p>
            <a:r>
              <a:rPr lang="en-US" sz="800" dirty="0"/>
              <a:t>If you want peace- work for Justice</a:t>
            </a:r>
            <a:endParaRPr lang="en-ZA" sz="800" dirty="0"/>
          </a:p>
        </p:txBody>
      </p:sp>
      <p:pic>
        <p:nvPicPr>
          <p:cNvPr id="4" name="Picture 3">
            <a:extLst>
              <a:ext uri="{FF2B5EF4-FFF2-40B4-BE49-F238E27FC236}">
                <a16:creationId xmlns:a16="http://schemas.microsoft.com/office/drawing/2014/main" id="{19CC74AE-74F4-43E1-B719-7DE3769D3480}"/>
              </a:ext>
            </a:extLst>
          </p:cNvPr>
          <p:cNvPicPr>
            <a:picLocks noChangeAspect="1"/>
          </p:cNvPicPr>
          <p:nvPr/>
        </p:nvPicPr>
        <p:blipFill>
          <a:blip r:embed="rId2"/>
          <a:stretch>
            <a:fillRect/>
          </a:stretch>
        </p:blipFill>
        <p:spPr>
          <a:xfrm>
            <a:off x="376844" y="5675585"/>
            <a:ext cx="3926164" cy="1003587"/>
          </a:xfrm>
          <a:prstGeom prst="rect">
            <a:avLst/>
          </a:prstGeom>
        </p:spPr>
      </p:pic>
      <p:sp>
        <p:nvSpPr>
          <p:cNvPr id="6" name="Slide Number Placeholder 5">
            <a:extLst>
              <a:ext uri="{FF2B5EF4-FFF2-40B4-BE49-F238E27FC236}">
                <a16:creationId xmlns:a16="http://schemas.microsoft.com/office/drawing/2014/main" id="{87C279BB-0497-CC20-1BA8-C7B4238DB869}"/>
              </a:ext>
            </a:extLst>
          </p:cNvPr>
          <p:cNvSpPr>
            <a:spLocks noGrp="1"/>
          </p:cNvSpPr>
          <p:nvPr>
            <p:ph type="sldNum" sz="quarter" idx="12"/>
          </p:nvPr>
        </p:nvSpPr>
        <p:spPr/>
        <p:txBody>
          <a:bodyPr/>
          <a:lstStyle/>
          <a:p>
            <a:fld id="{A17086F7-7C85-41B7-AE07-185825CA4DF8}" type="slidenum">
              <a:rPr lang="en-ZA" smtClean="0"/>
              <a:t>9</a:t>
            </a:fld>
            <a:endParaRPr lang="en-ZA"/>
          </a:p>
        </p:txBody>
      </p:sp>
    </p:spTree>
    <p:extLst>
      <p:ext uri="{BB962C8B-B14F-4D97-AF65-F5344CB8AC3E}">
        <p14:creationId xmlns:p14="http://schemas.microsoft.com/office/powerpoint/2010/main" val="424068215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1874</TotalTime>
  <Words>2096</Words>
  <Application>Microsoft Office PowerPoint</Application>
  <PresentationFormat>Widescreen</PresentationFormat>
  <Paragraphs>58</Paragraphs>
  <Slides>17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17</vt:i4>
      </vt:variant>
    </vt:vector>
  </HeadingPairs>
  <TitlesOfParts>
    <vt:vector size="21" baseType="lpstr">
      <vt:lpstr>Arial</vt:lpstr>
      <vt:lpstr>Calibri</vt:lpstr>
      <vt:lpstr>Calibri Light</vt:lpstr>
      <vt:lpstr>Office Theme</vt:lpstr>
      <vt:lpstr>                 JUSTICE AND PEACE MINISTRY: INTRODUCTION PACK:  Catholic Archdiocese of Johannesburg                     Justice and Peace Ministry:  Presented by : Ntlantla Madinane- HOD Justice and Peace Ministry</vt:lpstr>
      <vt:lpstr>JUSTICE AND PEACE MINISTRY:  Justice and Peace ministry is on a ground-breaking journey of love for Christ……          Seeking God in everything, manifested in our:  Just Actions-  Tender Love and-  Covenant with God-  </vt:lpstr>
      <vt:lpstr>JUSTICE AND PEACE MINISTRY:  From ordinary parishioner to a committed and dedicated Christian and an advocate for social transformation through evangelizing and service.  Serving God through servicing His people.  Based in Faith and rooted in scripture and catholic social teachings.   “It begins with us Christians”       </vt:lpstr>
      <vt:lpstr>JUSTICE AND PEACE MINISTRY:  VISION: Justice and Peace strive to build a society that embraces respect- upholds dignity of all people- takes care of natural environment and provides equal opportunity for socio- economic development of all people of God through responsible behaviours.</vt:lpstr>
      <vt:lpstr>JUSTICE AND PEACE MINISTRY:  MISSION: Justice and Peace wants to develop the whole person. Justice and Peace advocates and take action to transform society and promote justice and peace at all levels of society in SACBC- Archdiocesan- in partnership with other faith based and civil society organizations.   “An injustice anywhere is a threat to justice everywhere”. </vt:lpstr>
      <vt:lpstr>JUSTICE AND PEACE MINISTRY:  LEADERSHIP: It’s important that we help each other grow. And leadership is not about oneself but nurturing and transforming others to transition into spaces they never thought had potential to achieve. It’s about inspiring others to do what they are supposed to do happily and willingly.  You may have all other traits but there are three basic ones that if you lack them, your leadership may crumble or not reach levels it ought to have reached. That is Vision: Humility: Decisiveness:  Have foresight- see where others don’t see- Inspire them to imagine and take ownership- create conditions for them to unleash their potential.  Be humble enough to make others realize their intent and purpose- that will allow them to have mercy on you, your assets and operation. They’ll follow you willingly. Great leaders mine their ideas from other people. Be decisive- don’t waste time- don’t keep people waiting- inspire confidence- take decisions about things that bring advantages and opportunities- be clear about what works or don’t work- don’t extend processes and keep others hanging.</vt:lpstr>
      <vt:lpstr>JUSTICE AND PEACE MINISTRY:  WHAT IS JUSTICE AND PEACE: 1 Justice and Peace is an advocacy network for social justice- building and empowering communities to actively and responsibly participate in democratic- transformation at all levels, local- provincial and national.  It’s a Social Action formation in the church based in faith and rooted in scripture and catholic social teachings. It’s active and operational in the Archdiocese of Johannesburg through baptized- committed-dedicated and willing Christians who serve as advocates and animators of transformation.</vt:lpstr>
      <vt:lpstr>JUSTICE AND PEACE MINISTRY:  WHAT IS JUSTICE AND PEACE: 2 Justice and Peace is a way of life for all living beings as God asks of us in Prophet Micah: 6 verse 8, which is a guiding scripture for Justice and Peace: - act justly - love tenderly - walk humbly with God  Justice and Peace Motto: - “If you want peace- work for justice”  Justice and Peace Motto for Projects: - “Faith Meets Action”  Justice and Peace Motto for All Activities: - “It begins with us Christians”</vt:lpstr>
      <vt:lpstr>JUSTICE AND PEACE MINISTRY:  WHAT DO WE DO: Justice and Peace exists to evangelize and serve God through serving His people. We aim to establish right relationships with ourselves- God- families- friends- animators- other people around us and structures that we create to make up society and all that God created. - We serve God through our just actions- unconditional love for others- acknowledgement of God’s presence in our lives and our witness to Gospel. - We encourage everyone to get involved and raise awareness against injustices and threats to peace and harmony. - We promote respect and uphold dignity for all people of God. - We amplify the voice of the church and speak the church language in all aspects. - Our existence and Faith are about serving God through serving His people.   Catholic Archdiocese of Johannesburg Motto: - God “CALLED US TO SERVE AND BE CHARITABLE IN TRUTH”: .</vt:lpstr>
      <vt:lpstr>JUSTICE AND PEACE MINISTRY:  PRACTISE PEACE- PROMOTE PEACE: In the midst of storms in your life- your family- parish- around you and your community- always practice and promote peace. The following will help you and those around you cope with chaos and confusion. Think Peaceful Thoughts- sit quietly, breath easily with focus on your heart, silently repeat these words- peace: calm: love: Pray for Peace- sitting and breathing normally, repeat this Prayer: Lord, my Prayer is that all beings feel peace- love- joy, so I Pray-Amen! Silence the Critic- Every morning, say your intentions for the day and this Prayer: Lord, today I’ll help create joyful moments and peace in myself and others by refraining from complains and criticism. Express Gratitude- Gratitude is an antidote for and fertilizer of peace. Everyday, have a moment of contemplation. Identify all that you are thankful for and with each Blessing big or small, take a deep breath and really feel gratitude depth within you. Share the Love- Tell someone you love them and mean it, share this practice with someone and ask them to practice it and share with others. Motto- Michelle Obama said, “when they go down- we go high”. When you’re exposed to bitterness- fear- hate, take a high road and respond with Peace and Love!!! </vt:lpstr>
      <vt:lpstr>JUSTICE AND PEACE MINISTRY: OBJECTIVES OF JUSTICE AND PEACE MINISTRY:   Promotion of Environmental Justice: This is through implementation of Laudato Si- 7 goals and Laudato Deum. Greening the Archdiocese of Johannesburg. Prevention of GBV-F: This is through constant and vigorous creation of awareness in the parish communities and larger outside community.  Conducting and facilitating workshops on Equality- Respect and Dignity- Toxic Masculinity- Patriarchy- Marriage counselling and talks- Domestic and Sexual Abuse- General Violence and Mission of Christ. Eradication of Drugs/ Substance Abuse and Alcoholism:   This is through awareness campaigns- workshops and talks- access to opportunities- voluntary assessments and facilitating and promoting recovery methods- family and individual counselling. Career Awareness/Information and Employability: Creating smooth pathways from school to employability through interventions at high school- tertiary and skills development levels. Cultivate an adaptable- flexible mindset for Youth and Adults alike.</vt:lpstr>
      <vt:lpstr>JUSTICE AND PEACE MINISTRY: PROJECTS- 1: - Piloting a Mentorship Program at selected parishes. - Establishment of Career Centres at parishes. - Facilitating Career Exhibitions at parishes. - Monthly  observance of Blessings the Sick and differently Abled  persons at parishes. - Importance of Saints in our Christians life and publish articles about Saints on their feast days. - Schools motivations around Deaneries. - Schools Laboratory interventions around Deaneries. - Various Youth interventions around Deaneries.</vt:lpstr>
      <vt:lpstr>JUSTICE AND PEACE MINISTRY:  CONSTANT FOCUS ON SOCIAL CHALLENGES: Justice and Peace continues to raise awareness on all social issues impacting on communities, through workshops on the following: Anxiety- Abortions- Teenage Pregnancy- Bullying- Crime- Corruption- Depression and Mental illness- Discrimination and Racism- Inequality- Responsible Behaviours- Unemployment and General Violence, etc.</vt:lpstr>
      <vt:lpstr>JUSTICE AND PEACE MINISTRY:  PARISHES: Justice and Peace encourages parishes to identify parish community specific challenges to focus on and ensure more awareness is created and support given on those specific challenges to help empower the community. The church must play an active role in the communities it serves. </vt:lpstr>
      <vt:lpstr>JUSTICE AND PEACE MINISTRY:  JUSTICE AND PEACE 1ST PRAYER: Justice and Peace has two Prayers, 1st Prayer is the opening Prayer for all sessions. This Prayer was used in all meetings of Vatican II Council from where Justice and Peace was declared. OPENING PRAYER: We stand before you Holy Spirit, conscious of our sinfulness but aware that we gather in your name. Come to us, remain with us and enlighten our hearts. Give us the light and strength to know your will, to make it our own and to live it in our lives. Guide us by your wisdom, support us by your power, for you are God. You desire justice for all. Enable us to uphold the rights of others, do not allow us to be misled by ignorance or corrupted by favour. Unite us to yourself in the bond of love and keep us faithful to all that is true. As we gather in your name, may we temper justice with love so that our decisions may be pleasing to you and earn the reward promised to good and faithful servants. We ask all this through Lord Jesus Christ- our God, Amen!!</vt:lpstr>
      <vt:lpstr>JUSTICE AND PEACE MINISTRY:  JUSTICE AND PEACE 2nd PRAYER: Justice and Peace has two Prayers, this 2nd Prayer is our closing Prayer for all sessions as we seek guidance from the Holy Father to succeed in His Mission. CLOSING PRAYER: O’ God of true democracy, of justice and love- our hope is in You. We Pray for our country, its people and environment. Grant that we take up the challenge of building our new nation and being responsible for our earth- the poor being its very foundation. Like Jesus of Gospel, fill our hearts with your Spirit to be fully human by affirming the dignity of all and especially now as we prepare to live out our ministry of justice and peace. Guide us as we plan to bring Your justice and peace into our parish- our workplace- our families and our communities. Be with each of us. Gift us with openness, a listening heart and courage to act justly and peacefully, love tenderly and walk humbly with You, our God. All this we ask through our Lord Jesus, our friend and model. Amen!! </vt:lpstr>
      <vt:lpstr>The End. 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Mandate of Justice and Peace Groups (Parish Level)</dc:title>
  <dc:creator>Justice and Peace HOD</dc:creator>
  <cp:lastModifiedBy>Justice and Peace Ministry HOD</cp:lastModifiedBy>
  <cp:revision>130</cp:revision>
  <dcterms:created xsi:type="dcterms:W3CDTF">2021-12-09T12:31:41Z</dcterms:created>
  <dcterms:modified xsi:type="dcterms:W3CDTF">2025-04-24T11:58:37Z</dcterms:modified>
</cp:coreProperties>
</file>